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48" r:id="rId3"/>
    <p:sldId id="338" r:id="rId4"/>
    <p:sldId id="339" r:id="rId5"/>
    <p:sldId id="342" r:id="rId6"/>
    <p:sldId id="343" r:id="rId7"/>
    <p:sldId id="344" r:id="rId8"/>
    <p:sldId id="353" r:id="rId9"/>
    <p:sldId id="345" r:id="rId10"/>
    <p:sldId id="346" r:id="rId11"/>
    <p:sldId id="347" r:id="rId12"/>
    <p:sldId id="349" r:id="rId13"/>
    <p:sldId id="351" r:id="rId14"/>
    <p:sldId id="35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1A5"/>
    <a:srgbClr val="E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6741762" y="4712426"/>
            <a:ext cx="3037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데이터융합</a:t>
            </a:r>
            <a:r>
              <a:rPr lang="en-US" altLang="ko-KR" sz="2400" dirty="0">
                <a:solidFill>
                  <a:srgbClr val="0070C0"/>
                </a:solidFill>
              </a:rPr>
              <a:t>SW</a:t>
            </a:r>
            <a:r>
              <a:rPr lang="ko-KR" altLang="en-US" sz="2400" dirty="0">
                <a:solidFill>
                  <a:srgbClr val="0070C0"/>
                </a:solidFill>
              </a:rPr>
              <a:t>과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ko-KR" altLang="en-US" sz="2400" dirty="0" err="1" smtClean="0">
                <a:solidFill>
                  <a:srgbClr val="0070C0"/>
                </a:solidFill>
              </a:rPr>
              <a:t>주나현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2790299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err="1" smtClean="0">
                <a:solidFill>
                  <a:srgbClr val="0070C0"/>
                </a:solidFill>
              </a:rPr>
              <a:t>리눅스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 프로그래밍 </a:t>
            </a:r>
            <a:r>
              <a:rPr lang="en-US" altLang="ko-KR" sz="5400" b="1" dirty="0">
                <a:solidFill>
                  <a:srgbClr val="0070C0"/>
                </a:solidFill>
              </a:rPr>
              <a:t>2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강 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46" b="68116"/>
          <a:stretch/>
        </p:blipFill>
        <p:spPr>
          <a:xfrm>
            <a:off x="605439" y="2872389"/>
            <a:ext cx="5403167" cy="1682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310151" y="1280141"/>
            <a:ext cx="54133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070C0"/>
                </a:solidFill>
              </a:rPr>
              <a:t> </a:t>
            </a:r>
            <a:r>
              <a:rPr lang="en-US" altLang="ko-KR" sz="2000" dirty="0">
                <a:solidFill>
                  <a:srgbClr val="0070C0"/>
                </a:solidFill>
              </a:rPr>
              <a:t>root </a:t>
            </a:r>
            <a:r>
              <a:rPr lang="ko-KR" altLang="en-US" sz="2000" dirty="0">
                <a:solidFill>
                  <a:srgbClr val="0070C0"/>
                </a:solidFill>
              </a:rPr>
              <a:t>계정을 사용하기 위해 암호를 설정하고 </a:t>
            </a:r>
            <a:r>
              <a:rPr lang="en-US" altLang="ko-KR" sz="2000" dirty="0" err="1">
                <a:solidFill>
                  <a:srgbClr val="0070C0"/>
                </a:solidFill>
              </a:rPr>
              <a:t>su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명령어를 통해서 </a:t>
            </a:r>
            <a:r>
              <a:rPr lang="en-US" altLang="ko-KR" sz="2000" dirty="0">
                <a:solidFill>
                  <a:srgbClr val="0070C0"/>
                </a:solidFill>
              </a:rPr>
              <a:t>root </a:t>
            </a:r>
            <a:r>
              <a:rPr lang="ko-KR" altLang="en-US" sz="2000" dirty="0">
                <a:solidFill>
                  <a:srgbClr val="0070C0"/>
                </a:solidFill>
              </a:rPr>
              <a:t>계정을 </a:t>
            </a:r>
            <a:r>
              <a:rPr lang="ko-KR" altLang="en-US" sz="2000" dirty="0" smtClean="0">
                <a:solidFill>
                  <a:srgbClr val="0070C0"/>
                </a:solidFill>
              </a:rPr>
              <a:t>사용할 수 있다</a:t>
            </a:r>
            <a:r>
              <a:rPr lang="en-US" altLang="ko-KR" sz="2000" dirty="0" smtClean="0">
                <a:solidFill>
                  <a:srgbClr val="0070C0"/>
                </a:solidFill>
              </a:rPr>
              <a:t>.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계정 암호 설정은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sudo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passwd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 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명령어를 통해서 한다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.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그다음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,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su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 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명령어를 통해서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계정에 로그인 한 후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,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whoami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명령어를 통해서 현재 내가 로그인한 사용자가</a:t>
            </a:r>
            <a:r>
              <a:rPr lang="en-US" altLang="ko-KR" sz="2000" kern="0" dirty="0">
                <a:ln w="6350">
                  <a:noFill/>
                </a:ln>
                <a:solidFill>
                  <a:srgbClr val="0070C0"/>
                </a:solidFill>
              </a:rPr>
              <a:t>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인 것을 확인할 수 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. </a:t>
            </a:r>
          </a:p>
          <a:p>
            <a:pPr marL="0" lvl="2">
              <a:lnSpc>
                <a:spcPct val="150000"/>
              </a:lnSpc>
              <a:defRPr/>
            </a:pPr>
            <a:endParaRPr lang="en-US" altLang="ko-KR" sz="2000" kern="0" dirty="0">
              <a:ln w="6350">
                <a:noFill/>
              </a:ln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*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su</a:t>
            </a:r>
            <a:r>
              <a:rPr lang="ko-KR" altLang="en-US" sz="2000" dirty="0">
                <a:solidFill>
                  <a:srgbClr val="0070C0"/>
                </a:solidFill>
              </a:rPr>
              <a:t>는 계정을 전환하기 위한 것이고</a:t>
            </a:r>
            <a:r>
              <a:rPr lang="en-US" altLang="ko-KR" sz="2000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sudo</a:t>
            </a:r>
            <a:r>
              <a:rPr lang="ko-KR" altLang="en-US" sz="2000" dirty="0">
                <a:solidFill>
                  <a:srgbClr val="0070C0"/>
                </a:solidFill>
              </a:rPr>
              <a:t>는 권한을 빌려 명령어를 실행하기 </a:t>
            </a:r>
            <a:r>
              <a:rPr lang="ko-KR" altLang="en-US" sz="2000" dirty="0" smtClean="0">
                <a:solidFill>
                  <a:srgbClr val="0070C0"/>
                </a:solidFill>
              </a:rPr>
              <a:t>위       한 </a:t>
            </a:r>
            <a:r>
              <a:rPr lang="ko-KR" altLang="en-US" sz="2000" dirty="0">
                <a:solidFill>
                  <a:srgbClr val="0070C0"/>
                </a:solidFill>
              </a:rPr>
              <a:t>것입니다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</a:p>
          <a:p>
            <a:pPr marL="0" lvl="2">
              <a:lnSpc>
                <a:spcPct val="150000"/>
              </a:lnSpc>
              <a:defRPr/>
            </a:pPr>
            <a:endParaRPr lang="en-US" altLang="ko-KR" sz="2000" kern="0" dirty="0" smtClean="0">
              <a:ln w="6350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2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839439" y="33646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346151" y="2472161"/>
            <a:ext cx="54133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deluser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 kopoctc1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명령어를 통해서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kopoctc1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을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삭제할수있다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.(root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유저는 모든 사용자를 등록하거나 삭제할 수 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.)</a:t>
            </a:r>
            <a:endParaRPr lang="en-US" altLang="ko-KR" sz="2000" kern="0" dirty="0">
              <a:ln w="6350">
                <a:noFill/>
              </a:ln>
              <a:solidFill>
                <a:srgbClr val="0070C0"/>
              </a:solidFill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삭제한 후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0070C0"/>
                </a:solidFill>
              </a:rPr>
              <a:t>ls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 –al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0070C0"/>
                </a:solidFill>
              </a:rPr>
              <a:t>을 통해 확인해보면 삭제된 것을 알 수 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844934"/>
            <a:ext cx="5547406" cy="36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필기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2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5" y="1114921"/>
            <a:ext cx="4152744" cy="54215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89" y="1114921"/>
            <a:ext cx="4201169" cy="53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2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01" y="1086151"/>
            <a:ext cx="4261778" cy="5445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23" y="1086150"/>
            <a:ext cx="4356316" cy="54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3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smtClean="0">
                <a:solidFill>
                  <a:srgbClr val="0070C0"/>
                </a:solidFill>
              </a:rPr>
              <a:t>실습하기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5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873726" y="350230"/>
            <a:ext cx="4276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363265" y="417179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 b="26464"/>
          <a:stretch/>
        </p:blipFill>
        <p:spPr>
          <a:xfrm>
            <a:off x="538406" y="1880007"/>
            <a:ext cx="11221102" cy="2370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38406" y="4734471"/>
            <a:ext cx="105020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Window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에서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DNS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에 등록되지 않은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IP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를 도메인으로 열고 싶을 때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hosts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파일을 수정한다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Linux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도 다르지 않다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위에서처럼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/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etc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/hosts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파일을 수정하면 된다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71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3343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67761" y="396939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01780" y="463889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50757" y="1604363"/>
            <a:ext cx="3670815" cy="4225946"/>
            <a:chOff x="800100" y="1341689"/>
            <a:chExt cx="3670815" cy="4225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" t="50540" r="72898" b="35098"/>
            <a:stretch/>
          </p:blipFill>
          <p:spPr>
            <a:xfrm>
              <a:off x="800100" y="1341689"/>
              <a:ext cx="3670815" cy="7810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" t="69744" r="73363" b="2762"/>
            <a:stretch/>
          </p:blipFill>
          <p:spPr>
            <a:xfrm>
              <a:off x="800100" y="1934118"/>
              <a:ext cx="3670815" cy="155383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3243249"/>
              <a:ext cx="3670815" cy="2324386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330204" y="2196792"/>
            <a:ext cx="5202381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pwd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현재 위치한 경로를 절대 경로로 출력하는 명령어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cd-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이동하려는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 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..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한 단계 상위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.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현재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~ -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사용자 홈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디레토리로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8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9" y="1378281"/>
            <a:ext cx="7443922" cy="4670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8095355" y="1962614"/>
            <a:ext cx="34294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cat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명령어는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리눅스에서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파일 또는 텍스트 파일의 내용을 화면에 출력하는 명령어로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 touch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명령어로 파일을 생성한 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그 파일 안에 내용을 적은 뒤 저장하고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 cat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명령어를 사용하면 파일 안의 내용이 출력된다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 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5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2019114"/>
            <a:ext cx="5220429" cy="2610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250445" y="2123893"/>
            <a:ext cx="520238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Is 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명령어는</a:t>
            </a:r>
            <a:r>
              <a:rPr lang="en-US" altLang="ko-KR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현재 </a:t>
            </a:r>
            <a:r>
              <a:rPr lang="ko-KR" altLang="en-US" sz="2000" kern="0" dirty="0" err="1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디렉토리의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파일 목록을 보는 명령어로</a:t>
            </a:r>
            <a:r>
              <a:rPr lang="en-US" altLang="ko-KR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 -a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는 숨겨진 파일도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출력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</a:t>
            </a:r>
          </a:p>
          <a:p>
            <a:pPr marL="0" lvl="2">
              <a:lnSpc>
                <a:spcPct val="150000"/>
              </a:lnSpc>
              <a:defRPr/>
            </a:pP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</a:t>
            </a:r>
            <a:r>
              <a:rPr lang="en-US" altLang="ko-KR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-l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은 파일의 상세한 정보를 볼 수 있는 옵션으로 </a:t>
            </a:r>
            <a:r>
              <a:rPr lang="en-US" altLang="ko-KR" sz="2000" kern="0" dirty="0" err="1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ls</a:t>
            </a:r>
            <a:r>
              <a:rPr lang="en-US" altLang="ko-KR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–al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명령을 하면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왼쪽과 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같은 결과가 나온다</a:t>
            </a:r>
            <a:r>
              <a:rPr lang="en-US" altLang="ko-KR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1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5995" r="299"/>
          <a:stretch/>
        </p:blipFill>
        <p:spPr>
          <a:xfrm>
            <a:off x="1599816" y="1378464"/>
            <a:ext cx="8042067" cy="34440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4930860"/>
            <a:ext cx="93401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adduser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은 사용자 등록하는 명령어로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adduser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kopoctc1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은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kopoctc1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라는 사용자를 만들라는 뜻이다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</a:p>
          <a:p>
            <a:pPr marL="0" lvl="2">
              <a:lnSpc>
                <a:spcPct val="150000"/>
              </a:lnSpc>
              <a:defRPr/>
            </a:pP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사용자를 만들 수 있는 권한은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root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이므로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sudo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명령어를 써준다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8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731438" y="4617095"/>
            <a:ext cx="93401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addgroup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은 그룹을 등록하는 명령어이고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Delgroup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은 그룹을 삭제하는 명령어이다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8" y="1450041"/>
            <a:ext cx="7781445" cy="25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5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" y="1265049"/>
            <a:ext cx="5284559" cy="5059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220055" y="2241611"/>
            <a:ext cx="54133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Linux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는 사용자의 정보를 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/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etc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/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passwd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파일에 저장하고 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cat /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etc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/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passwd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를 입력하면 </a:t>
            </a: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passwd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에 있는 계정 정보들이 출</a:t>
            </a:r>
            <a:r>
              <a:rPr lang="ko-KR" altLang="en-US" sz="2000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력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된다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위에 장에서 사용자를 추가함으로써 마지막 줄이 추가되었다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.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25651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리눅스1강</Template>
  <TotalTime>700</TotalTime>
  <Words>255</Words>
  <Application>Microsoft Office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24</cp:revision>
  <dcterms:created xsi:type="dcterms:W3CDTF">2023-04-10T23:50:18Z</dcterms:created>
  <dcterms:modified xsi:type="dcterms:W3CDTF">2023-04-11T12:08:12Z</dcterms:modified>
</cp:coreProperties>
</file>