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338" r:id="rId3"/>
    <p:sldId id="359" r:id="rId4"/>
    <p:sldId id="398" r:id="rId5"/>
    <p:sldId id="399" r:id="rId6"/>
    <p:sldId id="400" r:id="rId7"/>
    <p:sldId id="404" r:id="rId8"/>
    <p:sldId id="402" r:id="rId9"/>
    <p:sldId id="403" r:id="rId10"/>
    <p:sldId id="405" r:id="rId11"/>
    <p:sldId id="406" r:id="rId12"/>
    <p:sldId id="407" r:id="rId13"/>
    <p:sldId id="408" r:id="rId14"/>
    <p:sldId id="409" r:id="rId15"/>
    <p:sldId id="410" r:id="rId16"/>
    <p:sldId id="412" r:id="rId17"/>
    <p:sldId id="413" r:id="rId18"/>
    <p:sldId id="414" r:id="rId19"/>
    <p:sldId id="417" r:id="rId20"/>
    <p:sldId id="418" r:id="rId21"/>
    <p:sldId id="419" r:id="rId22"/>
    <p:sldId id="420" r:id="rId23"/>
    <p:sldId id="421" r:id="rId24"/>
    <p:sldId id="415" r:id="rId25"/>
    <p:sldId id="416" r:id="rId26"/>
    <p:sldId id="422" r:id="rId27"/>
    <p:sldId id="423" r:id="rId28"/>
    <p:sldId id="424" r:id="rId29"/>
    <p:sldId id="425" r:id="rId30"/>
    <p:sldId id="393" r:id="rId31"/>
    <p:sldId id="396" r:id="rId32"/>
    <p:sldId id="426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D1A5"/>
    <a:srgbClr val="EEF1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2" autoAdjust="0"/>
    <p:restoredTop sz="94660"/>
  </p:normalViewPr>
  <p:slideViewPr>
    <p:cSldViewPr snapToGrid="0">
      <p:cViewPr varScale="1">
        <p:scale>
          <a:sx n="62" d="100"/>
          <a:sy n="62" d="100"/>
        </p:scale>
        <p:origin x="48" y="1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915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674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21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626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138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383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651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378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516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25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429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440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1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EE793816-663B-527D-FC37-64D14523370B}"/>
              </a:ext>
            </a:extLst>
          </p:cNvPr>
          <p:cNvGrpSpPr/>
          <p:nvPr/>
        </p:nvGrpSpPr>
        <p:grpSpPr>
          <a:xfrm>
            <a:off x="242124" y="257735"/>
            <a:ext cx="11703346" cy="6427694"/>
            <a:chOff x="242124" y="257735"/>
            <a:chExt cx="11703346" cy="6427694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xmlns="" id="{9830FE48-2E9A-C1CB-53F6-A772F81702ED}"/>
                </a:ext>
              </a:extLst>
            </p:cNvPr>
            <p:cNvSpPr/>
            <p:nvPr/>
          </p:nvSpPr>
          <p:spPr>
            <a:xfrm>
              <a:off x="242125" y="741829"/>
              <a:ext cx="11703345" cy="5943600"/>
            </a:xfrm>
            <a:custGeom>
              <a:avLst/>
              <a:gdLst>
                <a:gd name="connsiteX0" fmla="*/ 0 w 11703345"/>
                <a:gd name="connsiteY0" fmla="*/ 0 h 5943600"/>
                <a:gd name="connsiteX1" fmla="*/ 116441 w 11703345"/>
                <a:gd name="connsiteY1" fmla="*/ 0 h 5943600"/>
                <a:gd name="connsiteX2" fmla="*/ 1258979 w 11703345"/>
                <a:gd name="connsiteY2" fmla="*/ 0 h 5943600"/>
                <a:gd name="connsiteX3" fmla="*/ 11591308 w 11703345"/>
                <a:gd name="connsiteY3" fmla="*/ 0 h 5943600"/>
                <a:gd name="connsiteX4" fmla="*/ 11703345 w 11703345"/>
                <a:gd name="connsiteY4" fmla="*/ 112037 h 5943600"/>
                <a:gd name="connsiteX5" fmla="*/ 11703345 w 11703345"/>
                <a:gd name="connsiteY5" fmla="*/ 5831563 h 5943600"/>
                <a:gd name="connsiteX6" fmla="*/ 11591308 w 11703345"/>
                <a:gd name="connsiteY6" fmla="*/ 5943600 h 5943600"/>
                <a:gd name="connsiteX7" fmla="*/ 116441 w 11703345"/>
                <a:gd name="connsiteY7" fmla="*/ 5943600 h 5943600"/>
                <a:gd name="connsiteX8" fmla="*/ 4404 w 11703345"/>
                <a:gd name="connsiteY8" fmla="*/ 5831563 h 5943600"/>
                <a:gd name="connsiteX9" fmla="*/ 4404 w 11703345"/>
                <a:gd name="connsiteY9" fmla="*/ 1851463 h 5943600"/>
                <a:gd name="connsiteX10" fmla="*/ 0 w 11703345"/>
                <a:gd name="connsiteY10" fmla="*/ 1851463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03345" h="5943600">
                  <a:moveTo>
                    <a:pt x="0" y="0"/>
                  </a:moveTo>
                  <a:lnTo>
                    <a:pt x="116441" y="0"/>
                  </a:lnTo>
                  <a:lnTo>
                    <a:pt x="1258979" y="0"/>
                  </a:lnTo>
                  <a:lnTo>
                    <a:pt x="11591308" y="0"/>
                  </a:lnTo>
                  <a:cubicBezTo>
                    <a:pt x="11653184" y="0"/>
                    <a:pt x="11703345" y="50161"/>
                    <a:pt x="11703345" y="112037"/>
                  </a:cubicBezTo>
                  <a:lnTo>
                    <a:pt x="11703345" y="5831563"/>
                  </a:lnTo>
                  <a:cubicBezTo>
                    <a:pt x="11703345" y="5893439"/>
                    <a:pt x="11653184" y="5943600"/>
                    <a:pt x="11591308" y="5943600"/>
                  </a:cubicBezTo>
                  <a:lnTo>
                    <a:pt x="116441" y="5943600"/>
                  </a:lnTo>
                  <a:cubicBezTo>
                    <a:pt x="54565" y="5943600"/>
                    <a:pt x="4404" y="5893439"/>
                    <a:pt x="4404" y="5831563"/>
                  </a:cubicBezTo>
                  <a:lnTo>
                    <a:pt x="4404" y="1851463"/>
                  </a:lnTo>
                  <a:lnTo>
                    <a:pt x="0" y="1851463"/>
                  </a:lnTo>
                  <a:close/>
                </a:path>
              </a:pathLst>
            </a:custGeom>
            <a:solidFill>
              <a:srgbClr val="FFFEFF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innerShdw dist="139700" dir="8100000">
                <a:schemeClr val="accent5">
                  <a:lumMod val="75000"/>
                  <a:alpha val="2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xmlns="" id="{F5284178-F8B2-EE80-85C3-8E4B914FB610}"/>
                </a:ext>
              </a:extLst>
            </p:cNvPr>
            <p:cNvSpPr/>
            <p:nvPr/>
          </p:nvSpPr>
          <p:spPr>
            <a:xfrm>
              <a:off x="242124" y="257735"/>
              <a:ext cx="11703344" cy="708212"/>
            </a:xfrm>
            <a:custGeom>
              <a:avLst/>
              <a:gdLst>
                <a:gd name="connsiteX0" fmla="*/ 118038 w 11703344"/>
                <a:gd name="connsiteY0" fmla="*/ 0 h 708212"/>
                <a:gd name="connsiteX1" fmla="*/ 122442 w 11703344"/>
                <a:gd name="connsiteY1" fmla="*/ 0 h 708212"/>
                <a:gd name="connsiteX2" fmla="*/ 2750591 w 11703344"/>
                <a:gd name="connsiteY2" fmla="*/ 0 h 708212"/>
                <a:gd name="connsiteX3" fmla="*/ 3668913 w 11703344"/>
                <a:gd name="connsiteY3" fmla="*/ 0 h 708212"/>
                <a:gd name="connsiteX4" fmla="*/ 3786952 w 11703344"/>
                <a:gd name="connsiteY4" fmla="*/ 118038 h 708212"/>
                <a:gd name="connsiteX5" fmla="*/ 3786952 w 11703344"/>
                <a:gd name="connsiteY5" fmla="*/ 322863 h 708212"/>
                <a:gd name="connsiteX6" fmla="*/ 3799398 w 11703344"/>
                <a:gd name="connsiteY6" fmla="*/ 384513 h 708212"/>
                <a:gd name="connsiteX7" fmla="*/ 3949630 w 11703344"/>
                <a:gd name="connsiteY7" fmla="*/ 484094 h 708212"/>
                <a:gd name="connsiteX8" fmla="*/ 3980867 w 11703344"/>
                <a:gd name="connsiteY8" fmla="*/ 484094 h 708212"/>
                <a:gd name="connsiteX9" fmla="*/ 11600250 w 11703344"/>
                <a:gd name="connsiteY9" fmla="*/ 484094 h 708212"/>
                <a:gd name="connsiteX10" fmla="*/ 11703344 w 11703344"/>
                <a:gd name="connsiteY10" fmla="*/ 587188 h 708212"/>
                <a:gd name="connsiteX11" fmla="*/ 11703344 w 11703344"/>
                <a:gd name="connsiteY11" fmla="*/ 708212 h 708212"/>
                <a:gd name="connsiteX12" fmla="*/ 3980867 w 11703344"/>
                <a:gd name="connsiteY12" fmla="*/ 708212 h 708212"/>
                <a:gd name="connsiteX13" fmla="*/ 3786952 w 11703344"/>
                <a:gd name="connsiteY13" fmla="*/ 708212 h 708212"/>
                <a:gd name="connsiteX14" fmla="*/ 3254727 w 11703344"/>
                <a:gd name="connsiteY14" fmla="*/ 708212 h 708212"/>
                <a:gd name="connsiteX15" fmla="*/ 3061230 w 11703344"/>
                <a:gd name="connsiteY15" fmla="*/ 708212 h 708212"/>
                <a:gd name="connsiteX16" fmla="*/ 2868629 w 11703344"/>
                <a:gd name="connsiteY16" fmla="*/ 708212 h 708212"/>
                <a:gd name="connsiteX17" fmla="*/ 2335090 w 11703344"/>
                <a:gd name="connsiteY17" fmla="*/ 708212 h 708212"/>
                <a:gd name="connsiteX18" fmla="*/ 4404 w 11703344"/>
                <a:gd name="connsiteY18" fmla="*/ 708212 h 708212"/>
                <a:gd name="connsiteX19" fmla="*/ 4403 w 11703344"/>
                <a:gd name="connsiteY19" fmla="*/ 708212 h 708212"/>
                <a:gd name="connsiteX20" fmla="*/ 0 w 11703344"/>
                <a:gd name="connsiteY20" fmla="*/ 708212 h 708212"/>
                <a:gd name="connsiteX21" fmla="*/ 0 w 11703344"/>
                <a:gd name="connsiteY21" fmla="*/ 118038 h 708212"/>
                <a:gd name="connsiteX22" fmla="*/ 118038 w 11703344"/>
                <a:gd name="connsiteY22" fmla="*/ 0 h 70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03344" h="708212">
                  <a:moveTo>
                    <a:pt x="118038" y="0"/>
                  </a:moveTo>
                  <a:lnTo>
                    <a:pt x="122442" y="0"/>
                  </a:lnTo>
                  <a:lnTo>
                    <a:pt x="2750591" y="0"/>
                  </a:lnTo>
                  <a:lnTo>
                    <a:pt x="3668913" y="0"/>
                  </a:lnTo>
                  <a:cubicBezTo>
                    <a:pt x="3734105" y="0"/>
                    <a:pt x="3786952" y="52847"/>
                    <a:pt x="3786952" y="118038"/>
                  </a:cubicBezTo>
                  <a:lnTo>
                    <a:pt x="3786952" y="322863"/>
                  </a:lnTo>
                  <a:lnTo>
                    <a:pt x="3799398" y="384513"/>
                  </a:lnTo>
                  <a:cubicBezTo>
                    <a:pt x="3824150" y="443033"/>
                    <a:pt x="3882095" y="484094"/>
                    <a:pt x="3949630" y="484094"/>
                  </a:cubicBezTo>
                  <a:lnTo>
                    <a:pt x="3980867" y="484094"/>
                  </a:lnTo>
                  <a:lnTo>
                    <a:pt x="11600250" y="484094"/>
                  </a:lnTo>
                  <a:cubicBezTo>
                    <a:pt x="11657187" y="484094"/>
                    <a:pt x="11703344" y="530251"/>
                    <a:pt x="11703344" y="587188"/>
                  </a:cubicBezTo>
                  <a:lnTo>
                    <a:pt x="11703344" y="708212"/>
                  </a:lnTo>
                  <a:lnTo>
                    <a:pt x="3980867" y="708212"/>
                  </a:lnTo>
                  <a:lnTo>
                    <a:pt x="3786952" y="708212"/>
                  </a:lnTo>
                  <a:lnTo>
                    <a:pt x="3254727" y="708212"/>
                  </a:lnTo>
                  <a:lnTo>
                    <a:pt x="3061230" y="708212"/>
                  </a:lnTo>
                  <a:lnTo>
                    <a:pt x="2868629" y="708212"/>
                  </a:lnTo>
                  <a:lnTo>
                    <a:pt x="2335090" y="708212"/>
                  </a:lnTo>
                  <a:lnTo>
                    <a:pt x="4404" y="708212"/>
                  </a:lnTo>
                  <a:lnTo>
                    <a:pt x="4403" y="708212"/>
                  </a:lnTo>
                  <a:lnTo>
                    <a:pt x="0" y="708212"/>
                  </a:lnTo>
                  <a:lnTo>
                    <a:pt x="0" y="118038"/>
                  </a:lnTo>
                  <a:cubicBezTo>
                    <a:pt x="0" y="52847"/>
                    <a:pt x="52847" y="0"/>
                    <a:pt x="118038" y="0"/>
                  </a:cubicBezTo>
                  <a:close/>
                </a:path>
              </a:pathLst>
            </a:custGeom>
            <a:solidFill>
              <a:srgbClr val="EEF1F8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889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xmlns="" id="{ECBD4829-C11C-E6F8-4535-915FC92F5EA5}"/>
                </a:ext>
              </a:extLst>
            </p:cNvPr>
            <p:cNvGrpSpPr/>
            <p:nvPr/>
          </p:nvGrpSpPr>
          <p:grpSpPr>
            <a:xfrm>
              <a:off x="11452826" y="823685"/>
              <a:ext cx="342682" cy="72000"/>
              <a:chOff x="11452826" y="861785"/>
              <a:chExt cx="342682" cy="72000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xmlns="" id="{96A37265-F1DA-3279-227C-FE918A987AD7}"/>
                  </a:ext>
                </a:extLst>
              </p:cNvPr>
              <p:cNvSpPr/>
              <p:nvPr/>
            </p:nvSpPr>
            <p:spPr>
              <a:xfrm>
                <a:off x="11452826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xmlns="" id="{6981B2DD-7B75-4C7F-5761-0781ADC838FA}"/>
                  </a:ext>
                </a:extLst>
              </p:cNvPr>
              <p:cNvSpPr/>
              <p:nvPr/>
            </p:nvSpPr>
            <p:spPr>
              <a:xfrm>
                <a:off x="11588167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xmlns="" id="{0C247F3F-39DC-5651-5435-E36E458B9C3B}"/>
                  </a:ext>
                </a:extLst>
              </p:cNvPr>
              <p:cNvSpPr/>
              <p:nvPr/>
            </p:nvSpPr>
            <p:spPr>
              <a:xfrm>
                <a:off x="11723508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F14ABF3-B4B5-A3F9-A9A8-56F424F420A2}"/>
              </a:ext>
            </a:extLst>
          </p:cNvPr>
          <p:cNvSpPr txBox="1"/>
          <p:nvPr/>
        </p:nvSpPr>
        <p:spPr>
          <a:xfrm>
            <a:off x="950757" y="334375"/>
            <a:ext cx="3092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800" b="1" kern="0" dirty="0" err="1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리눅스</a:t>
            </a:r>
            <a:endParaRPr lang="en-US" altLang="ko-KR" sz="2800" b="1" kern="0" dirty="0">
              <a:ln w="6350">
                <a:noFill/>
              </a:ln>
              <a:solidFill>
                <a:srgbClr val="5B9BD5">
                  <a:lumMod val="75000"/>
                </a:srgbClr>
              </a:solidFill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931062A5-DAB9-998B-7985-C424FE2DB975}"/>
              </a:ext>
            </a:extLst>
          </p:cNvPr>
          <p:cNvGrpSpPr/>
          <p:nvPr/>
        </p:nvGrpSpPr>
        <p:grpSpPr>
          <a:xfrm>
            <a:off x="410779" y="408964"/>
            <a:ext cx="389321" cy="389321"/>
            <a:chOff x="410779" y="408964"/>
            <a:chExt cx="389321" cy="389321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97913F89-A988-F4D4-AA68-5D2AA92A0187}"/>
                </a:ext>
              </a:extLst>
            </p:cNvPr>
            <p:cNvSpPr/>
            <p:nvPr/>
          </p:nvSpPr>
          <p:spPr>
            <a:xfrm>
              <a:off x="410779" y="408964"/>
              <a:ext cx="389321" cy="389321"/>
            </a:xfrm>
            <a:prstGeom prst="ellipse">
              <a:avLst/>
            </a:prstGeom>
            <a:solidFill>
              <a:srgbClr val="26D1A5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381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xmlns="" id="{C2BE922E-0639-3625-720F-8775541CDE15}"/>
                </a:ext>
              </a:extLst>
            </p:cNvPr>
            <p:cNvSpPr/>
            <p:nvPr/>
          </p:nvSpPr>
          <p:spPr>
            <a:xfrm>
              <a:off x="587439" y="477624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xmlns="" id="{7BAA0826-3285-74B3-68A8-942B7733D076}"/>
                </a:ext>
              </a:extLst>
            </p:cNvPr>
            <p:cNvSpPr/>
            <p:nvPr/>
          </p:nvSpPr>
          <p:spPr>
            <a:xfrm rot="16200000">
              <a:off x="587439" y="477625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C516A68-55D2-F57E-11F6-2A5A1AD8FB78}"/>
              </a:ext>
            </a:extLst>
          </p:cNvPr>
          <p:cNvSpPr txBox="1"/>
          <p:nvPr/>
        </p:nvSpPr>
        <p:spPr>
          <a:xfrm>
            <a:off x="6741762" y="4712426"/>
            <a:ext cx="30376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2400" dirty="0">
                <a:solidFill>
                  <a:srgbClr val="0070C0"/>
                </a:solidFill>
              </a:rPr>
              <a:t>데이터융합</a:t>
            </a:r>
            <a:r>
              <a:rPr lang="en-US" altLang="ko-KR" sz="2400" dirty="0">
                <a:solidFill>
                  <a:srgbClr val="0070C0"/>
                </a:solidFill>
              </a:rPr>
              <a:t>SW</a:t>
            </a:r>
            <a:r>
              <a:rPr lang="ko-KR" altLang="en-US" sz="2400" dirty="0">
                <a:solidFill>
                  <a:srgbClr val="0070C0"/>
                </a:solidFill>
              </a:rPr>
              <a:t>과</a:t>
            </a:r>
            <a:endParaRPr lang="en-US" altLang="ko-KR" sz="2400" dirty="0">
              <a:solidFill>
                <a:srgbClr val="0070C0"/>
              </a:solidFill>
            </a:endParaRPr>
          </a:p>
          <a:p>
            <a:pPr algn="r"/>
            <a:r>
              <a:rPr lang="ko-KR" altLang="en-US" sz="2400" dirty="0" err="1" smtClean="0">
                <a:solidFill>
                  <a:srgbClr val="0070C0"/>
                </a:solidFill>
              </a:rPr>
              <a:t>주나현</a:t>
            </a:r>
            <a:endParaRPr lang="en-US" altLang="ko-KR" sz="2400" dirty="0">
              <a:solidFill>
                <a:srgbClr val="0070C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2C516A68-55D2-F57E-11F6-2A5A1AD8FB78}"/>
              </a:ext>
            </a:extLst>
          </p:cNvPr>
          <p:cNvSpPr txBox="1"/>
          <p:nvPr/>
        </p:nvSpPr>
        <p:spPr>
          <a:xfrm>
            <a:off x="1592805" y="2790299"/>
            <a:ext cx="900198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>
              <a:defRPr/>
            </a:pPr>
            <a:r>
              <a:rPr lang="ko-KR" altLang="en-US" sz="5400" b="1" dirty="0" err="1" smtClean="0">
                <a:solidFill>
                  <a:srgbClr val="0070C0"/>
                </a:solidFill>
              </a:rPr>
              <a:t>리눅스</a:t>
            </a:r>
            <a:r>
              <a:rPr lang="ko-KR" altLang="en-US" sz="5400" b="1" dirty="0" smtClean="0">
                <a:solidFill>
                  <a:srgbClr val="0070C0"/>
                </a:solidFill>
              </a:rPr>
              <a:t> 프로그래밍 </a:t>
            </a:r>
            <a:r>
              <a:rPr lang="en-US" altLang="ko-KR" sz="5400" b="1" dirty="0">
                <a:solidFill>
                  <a:srgbClr val="0070C0"/>
                </a:solidFill>
              </a:rPr>
              <a:t>5</a:t>
            </a:r>
            <a:r>
              <a:rPr lang="ko-KR" altLang="en-US" sz="5400" b="1" dirty="0" smtClean="0">
                <a:solidFill>
                  <a:srgbClr val="0070C0"/>
                </a:solidFill>
              </a:rPr>
              <a:t>강 </a:t>
            </a:r>
            <a:endParaRPr lang="en-US" altLang="ko-KR" sz="5400" b="1" kern="0" dirty="0">
              <a:ln w="15875">
                <a:noFill/>
              </a:ln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44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EE793816-663B-527D-FC37-64D14523370B}"/>
              </a:ext>
            </a:extLst>
          </p:cNvPr>
          <p:cNvGrpSpPr/>
          <p:nvPr/>
        </p:nvGrpSpPr>
        <p:grpSpPr>
          <a:xfrm>
            <a:off x="242124" y="257735"/>
            <a:ext cx="11703346" cy="6427694"/>
            <a:chOff x="242124" y="257735"/>
            <a:chExt cx="11703346" cy="6427694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xmlns="" id="{9830FE48-2E9A-C1CB-53F6-A772F81702ED}"/>
                </a:ext>
              </a:extLst>
            </p:cNvPr>
            <p:cNvSpPr/>
            <p:nvPr/>
          </p:nvSpPr>
          <p:spPr>
            <a:xfrm>
              <a:off x="242125" y="741829"/>
              <a:ext cx="11703345" cy="5943600"/>
            </a:xfrm>
            <a:custGeom>
              <a:avLst/>
              <a:gdLst>
                <a:gd name="connsiteX0" fmla="*/ 0 w 11703345"/>
                <a:gd name="connsiteY0" fmla="*/ 0 h 5943600"/>
                <a:gd name="connsiteX1" fmla="*/ 116441 w 11703345"/>
                <a:gd name="connsiteY1" fmla="*/ 0 h 5943600"/>
                <a:gd name="connsiteX2" fmla="*/ 1258979 w 11703345"/>
                <a:gd name="connsiteY2" fmla="*/ 0 h 5943600"/>
                <a:gd name="connsiteX3" fmla="*/ 11591308 w 11703345"/>
                <a:gd name="connsiteY3" fmla="*/ 0 h 5943600"/>
                <a:gd name="connsiteX4" fmla="*/ 11703345 w 11703345"/>
                <a:gd name="connsiteY4" fmla="*/ 112037 h 5943600"/>
                <a:gd name="connsiteX5" fmla="*/ 11703345 w 11703345"/>
                <a:gd name="connsiteY5" fmla="*/ 5831563 h 5943600"/>
                <a:gd name="connsiteX6" fmla="*/ 11591308 w 11703345"/>
                <a:gd name="connsiteY6" fmla="*/ 5943600 h 5943600"/>
                <a:gd name="connsiteX7" fmla="*/ 116441 w 11703345"/>
                <a:gd name="connsiteY7" fmla="*/ 5943600 h 5943600"/>
                <a:gd name="connsiteX8" fmla="*/ 4404 w 11703345"/>
                <a:gd name="connsiteY8" fmla="*/ 5831563 h 5943600"/>
                <a:gd name="connsiteX9" fmla="*/ 4404 w 11703345"/>
                <a:gd name="connsiteY9" fmla="*/ 1851463 h 5943600"/>
                <a:gd name="connsiteX10" fmla="*/ 0 w 11703345"/>
                <a:gd name="connsiteY10" fmla="*/ 1851463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03345" h="5943600">
                  <a:moveTo>
                    <a:pt x="0" y="0"/>
                  </a:moveTo>
                  <a:lnTo>
                    <a:pt x="116441" y="0"/>
                  </a:lnTo>
                  <a:lnTo>
                    <a:pt x="1258979" y="0"/>
                  </a:lnTo>
                  <a:lnTo>
                    <a:pt x="11591308" y="0"/>
                  </a:lnTo>
                  <a:cubicBezTo>
                    <a:pt x="11653184" y="0"/>
                    <a:pt x="11703345" y="50161"/>
                    <a:pt x="11703345" y="112037"/>
                  </a:cubicBezTo>
                  <a:lnTo>
                    <a:pt x="11703345" y="5831563"/>
                  </a:lnTo>
                  <a:cubicBezTo>
                    <a:pt x="11703345" y="5893439"/>
                    <a:pt x="11653184" y="5943600"/>
                    <a:pt x="11591308" y="5943600"/>
                  </a:cubicBezTo>
                  <a:lnTo>
                    <a:pt x="116441" y="5943600"/>
                  </a:lnTo>
                  <a:cubicBezTo>
                    <a:pt x="54565" y="5943600"/>
                    <a:pt x="4404" y="5893439"/>
                    <a:pt x="4404" y="5831563"/>
                  </a:cubicBezTo>
                  <a:lnTo>
                    <a:pt x="4404" y="1851463"/>
                  </a:lnTo>
                  <a:lnTo>
                    <a:pt x="0" y="1851463"/>
                  </a:lnTo>
                  <a:close/>
                </a:path>
              </a:pathLst>
            </a:custGeom>
            <a:solidFill>
              <a:srgbClr val="FFFEFF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innerShdw dist="139700" dir="8100000">
                <a:schemeClr val="accent5">
                  <a:lumMod val="75000"/>
                  <a:alpha val="2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xmlns="" id="{F5284178-F8B2-EE80-85C3-8E4B914FB610}"/>
                </a:ext>
              </a:extLst>
            </p:cNvPr>
            <p:cNvSpPr/>
            <p:nvPr/>
          </p:nvSpPr>
          <p:spPr>
            <a:xfrm>
              <a:off x="242124" y="257735"/>
              <a:ext cx="11703344" cy="708212"/>
            </a:xfrm>
            <a:custGeom>
              <a:avLst/>
              <a:gdLst>
                <a:gd name="connsiteX0" fmla="*/ 118038 w 11703344"/>
                <a:gd name="connsiteY0" fmla="*/ 0 h 708212"/>
                <a:gd name="connsiteX1" fmla="*/ 122442 w 11703344"/>
                <a:gd name="connsiteY1" fmla="*/ 0 h 708212"/>
                <a:gd name="connsiteX2" fmla="*/ 2750591 w 11703344"/>
                <a:gd name="connsiteY2" fmla="*/ 0 h 708212"/>
                <a:gd name="connsiteX3" fmla="*/ 3668913 w 11703344"/>
                <a:gd name="connsiteY3" fmla="*/ 0 h 708212"/>
                <a:gd name="connsiteX4" fmla="*/ 3786952 w 11703344"/>
                <a:gd name="connsiteY4" fmla="*/ 118038 h 708212"/>
                <a:gd name="connsiteX5" fmla="*/ 3786952 w 11703344"/>
                <a:gd name="connsiteY5" fmla="*/ 322863 h 708212"/>
                <a:gd name="connsiteX6" fmla="*/ 3799398 w 11703344"/>
                <a:gd name="connsiteY6" fmla="*/ 384513 h 708212"/>
                <a:gd name="connsiteX7" fmla="*/ 3949630 w 11703344"/>
                <a:gd name="connsiteY7" fmla="*/ 484094 h 708212"/>
                <a:gd name="connsiteX8" fmla="*/ 3980867 w 11703344"/>
                <a:gd name="connsiteY8" fmla="*/ 484094 h 708212"/>
                <a:gd name="connsiteX9" fmla="*/ 11600250 w 11703344"/>
                <a:gd name="connsiteY9" fmla="*/ 484094 h 708212"/>
                <a:gd name="connsiteX10" fmla="*/ 11703344 w 11703344"/>
                <a:gd name="connsiteY10" fmla="*/ 587188 h 708212"/>
                <a:gd name="connsiteX11" fmla="*/ 11703344 w 11703344"/>
                <a:gd name="connsiteY11" fmla="*/ 708212 h 708212"/>
                <a:gd name="connsiteX12" fmla="*/ 3980867 w 11703344"/>
                <a:gd name="connsiteY12" fmla="*/ 708212 h 708212"/>
                <a:gd name="connsiteX13" fmla="*/ 3786952 w 11703344"/>
                <a:gd name="connsiteY13" fmla="*/ 708212 h 708212"/>
                <a:gd name="connsiteX14" fmla="*/ 3254727 w 11703344"/>
                <a:gd name="connsiteY14" fmla="*/ 708212 h 708212"/>
                <a:gd name="connsiteX15" fmla="*/ 3061230 w 11703344"/>
                <a:gd name="connsiteY15" fmla="*/ 708212 h 708212"/>
                <a:gd name="connsiteX16" fmla="*/ 2868629 w 11703344"/>
                <a:gd name="connsiteY16" fmla="*/ 708212 h 708212"/>
                <a:gd name="connsiteX17" fmla="*/ 2335090 w 11703344"/>
                <a:gd name="connsiteY17" fmla="*/ 708212 h 708212"/>
                <a:gd name="connsiteX18" fmla="*/ 4404 w 11703344"/>
                <a:gd name="connsiteY18" fmla="*/ 708212 h 708212"/>
                <a:gd name="connsiteX19" fmla="*/ 4403 w 11703344"/>
                <a:gd name="connsiteY19" fmla="*/ 708212 h 708212"/>
                <a:gd name="connsiteX20" fmla="*/ 0 w 11703344"/>
                <a:gd name="connsiteY20" fmla="*/ 708212 h 708212"/>
                <a:gd name="connsiteX21" fmla="*/ 0 w 11703344"/>
                <a:gd name="connsiteY21" fmla="*/ 118038 h 708212"/>
                <a:gd name="connsiteX22" fmla="*/ 118038 w 11703344"/>
                <a:gd name="connsiteY22" fmla="*/ 0 h 70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03344" h="708212">
                  <a:moveTo>
                    <a:pt x="118038" y="0"/>
                  </a:moveTo>
                  <a:lnTo>
                    <a:pt x="122442" y="0"/>
                  </a:lnTo>
                  <a:lnTo>
                    <a:pt x="2750591" y="0"/>
                  </a:lnTo>
                  <a:lnTo>
                    <a:pt x="3668913" y="0"/>
                  </a:lnTo>
                  <a:cubicBezTo>
                    <a:pt x="3734105" y="0"/>
                    <a:pt x="3786952" y="52847"/>
                    <a:pt x="3786952" y="118038"/>
                  </a:cubicBezTo>
                  <a:lnTo>
                    <a:pt x="3786952" y="322863"/>
                  </a:lnTo>
                  <a:lnTo>
                    <a:pt x="3799398" y="384513"/>
                  </a:lnTo>
                  <a:cubicBezTo>
                    <a:pt x="3824150" y="443033"/>
                    <a:pt x="3882095" y="484094"/>
                    <a:pt x="3949630" y="484094"/>
                  </a:cubicBezTo>
                  <a:lnTo>
                    <a:pt x="3980867" y="484094"/>
                  </a:lnTo>
                  <a:lnTo>
                    <a:pt x="11600250" y="484094"/>
                  </a:lnTo>
                  <a:cubicBezTo>
                    <a:pt x="11657187" y="484094"/>
                    <a:pt x="11703344" y="530251"/>
                    <a:pt x="11703344" y="587188"/>
                  </a:cubicBezTo>
                  <a:lnTo>
                    <a:pt x="11703344" y="708212"/>
                  </a:lnTo>
                  <a:lnTo>
                    <a:pt x="3980867" y="708212"/>
                  </a:lnTo>
                  <a:lnTo>
                    <a:pt x="3786952" y="708212"/>
                  </a:lnTo>
                  <a:lnTo>
                    <a:pt x="3254727" y="708212"/>
                  </a:lnTo>
                  <a:lnTo>
                    <a:pt x="3061230" y="708212"/>
                  </a:lnTo>
                  <a:lnTo>
                    <a:pt x="2868629" y="708212"/>
                  </a:lnTo>
                  <a:lnTo>
                    <a:pt x="2335090" y="708212"/>
                  </a:lnTo>
                  <a:lnTo>
                    <a:pt x="4404" y="708212"/>
                  </a:lnTo>
                  <a:lnTo>
                    <a:pt x="4403" y="708212"/>
                  </a:lnTo>
                  <a:lnTo>
                    <a:pt x="0" y="708212"/>
                  </a:lnTo>
                  <a:lnTo>
                    <a:pt x="0" y="118038"/>
                  </a:lnTo>
                  <a:cubicBezTo>
                    <a:pt x="0" y="52847"/>
                    <a:pt x="52847" y="0"/>
                    <a:pt x="118038" y="0"/>
                  </a:cubicBezTo>
                  <a:close/>
                </a:path>
              </a:pathLst>
            </a:custGeom>
            <a:solidFill>
              <a:srgbClr val="EEF1F8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889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xmlns="" id="{ECBD4829-C11C-E6F8-4535-915FC92F5EA5}"/>
                </a:ext>
              </a:extLst>
            </p:cNvPr>
            <p:cNvGrpSpPr/>
            <p:nvPr/>
          </p:nvGrpSpPr>
          <p:grpSpPr>
            <a:xfrm>
              <a:off x="11452826" y="823685"/>
              <a:ext cx="342682" cy="72000"/>
              <a:chOff x="11452826" y="861785"/>
              <a:chExt cx="342682" cy="72000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xmlns="" id="{96A37265-F1DA-3279-227C-FE918A987AD7}"/>
                  </a:ext>
                </a:extLst>
              </p:cNvPr>
              <p:cNvSpPr/>
              <p:nvPr/>
            </p:nvSpPr>
            <p:spPr>
              <a:xfrm>
                <a:off x="11452826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xmlns="" id="{6981B2DD-7B75-4C7F-5761-0781ADC838FA}"/>
                  </a:ext>
                </a:extLst>
              </p:cNvPr>
              <p:cNvSpPr/>
              <p:nvPr/>
            </p:nvSpPr>
            <p:spPr>
              <a:xfrm>
                <a:off x="11588167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xmlns="" id="{0C247F3F-39DC-5651-5435-E36E458B9C3B}"/>
                  </a:ext>
                </a:extLst>
              </p:cNvPr>
              <p:cNvSpPr/>
              <p:nvPr/>
            </p:nvSpPr>
            <p:spPr>
              <a:xfrm>
                <a:off x="11723508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F14ABF3-B4B5-A3F9-A9A8-56F424F420A2}"/>
              </a:ext>
            </a:extLst>
          </p:cNvPr>
          <p:cNvSpPr txBox="1"/>
          <p:nvPr/>
        </p:nvSpPr>
        <p:spPr>
          <a:xfrm>
            <a:off x="950757" y="334375"/>
            <a:ext cx="3092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800" b="1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실습</a:t>
            </a:r>
            <a:endParaRPr lang="en-US" altLang="ko-KR" sz="2800" b="1" kern="0" dirty="0">
              <a:ln w="6350">
                <a:noFill/>
              </a:ln>
              <a:solidFill>
                <a:srgbClr val="5B9BD5">
                  <a:lumMod val="75000"/>
                </a:srgbClr>
              </a:solidFill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931062A5-DAB9-998B-7985-C424FE2DB975}"/>
              </a:ext>
            </a:extLst>
          </p:cNvPr>
          <p:cNvGrpSpPr/>
          <p:nvPr/>
        </p:nvGrpSpPr>
        <p:grpSpPr>
          <a:xfrm>
            <a:off x="410779" y="408964"/>
            <a:ext cx="389321" cy="389321"/>
            <a:chOff x="410779" y="408964"/>
            <a:chExt cx="389321" cy="389321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97913F89-A988-F4D4-AA68-5D2AA92A0187}"/>
                </a:ext>
              </a:extLst>
            </p:cNvPr>
            <p:cNvSpPr/>
            <p:nvPr/>
          </p:nvSpPr>
          <p:spPr>
            <a:xfrm>
              <a:off x="410779" y="408964"/>
              <a:ext cx="389321" cy="389321"/>
            </a:xfrm>
            <a:prstGeom prst="ellipse">
              <a:avLst/>
            </a:prstGeom>
            <a:solidFill>
              <a:srgbClr val="26D1A5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381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xmlns="" id="{C2BE922E-0639-3625-720F-8775541CDE15}"/>
                </a:ext>
              </a:extLst>
            </p:cNvPr>
            <p:cNvSpPr/>
            <p:nvPr/>
          </p:nvSpPr>
          <p:spPr>
            <a:xfrm>
              <a:off x="587439" y="477624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xmlns="" id="{7BAA0826-3285-74B3-68A8-942B7733D076}"/>
                </a:ext>
              </a:extLst>
            </p:cNvPr>
            <p:cNvSpPr/>
            <p:nvPr/>
          </p:nvSpPr>
          <p:spPr>
            <a:xfrm rot="16200000">
              <a:off x="587439" y="477625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731439" y="1341689"/>
            <a:ext cx="5166651" cy="3535476"/>
            <a:chOff x="6093795" y="1508972"/>
            <a:chExt cx="5166651" cy="3535476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3796" y="1508972"/>
              <a:ext cx="5166650" cy="274944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3796" y="1737603"/>
              <a:ext cx="5166650" cy="332866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3795" y="1987939"/>
              <a:ext cx="5166651" cy="3056509"/>
            </a:xfrm>
            <a:prstGeom prst="rect">
              <a:avLst/>
            </a:prstGeom>
          </p:spPr>
        </p:pic>
      </p:grpSp>
      <p:grpSp>
        <p:nvGrpSpPr>
          <p:cNvPr id="5" name="그룹 4"/>
          <p:cNvGrpSpPr/>
          <p:nvPr/>
        </p:nvGrpSpPr>
        <p:grpSpPr>
          <a:xfrm>
            <a:off x="6278881" y="1341689"/>
            <a:ext cx="4846320" cy="3535476"/>
            <a:chOff x="6255067" y="1450041"/>
            <a:chExt cx="4772025" cy="362578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55067" y="1450041"/>
              <a:ext cx="4772025" cy="990600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55067" y="2417435"/>
              <a:ext cx="4772025" cy="2658388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EF14ABF3-B4B5-A3F9-A9A8-56F424F420A2}"/>
              </a:ext>
            </a:extLst>
          </p:cNvPr>
          <p:cNvSpPr txBox="1"/>
          <p:nvPr/>
        </p:nvSpPr>
        <p:spPr>
          <a:xfrm>
            <a:off x="686780" y="5066906"/>
            <a:ext cx="10937387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cat /</a:t>
            </a:r>
            <a:r>
              <a:rPr lang="en-US" altLang="ko-KR" sz="2000" dirty="0" err="1" smtClean="0">
                <a:solidFill>
                  <a:srgbClr val="0070C0"/>
                </a:solidFill>
                <a:latin typeface="+mn-ea"/>
              </a:rPr>
              <a:t>etc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/group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을 통해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 시스템에 존재하는 모든 그룹의 정보를 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출력한다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.</a:t>
            </a:r>
          </a:p>
          <a:p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그리고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2000" dirty="0" err="1" smtClean="0">
                <a:solidFill>
                  <a:srgbClr val="0070C0"/>
                </a:solidFill>
                <a:latin typeface="+mn-ea"/>
              </a:rPr>
              <a:t>sudo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2000" dirty="0" err="1" smtClean="0">
                <a:solidFill>
                  <a:srgbClr val="0070C0"/>
                </a:solidFill>
                <a:latin typeface="+mn-ea"/>
              </a:rPr>
              <a:t>delgroup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 kopoctc7 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명령어를 통해서 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kopoctc7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이라는 그룹을 삭제하고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, cat 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/</a:t>
            </a:r>
            <a:r>
              <a:rPr lang="en-US" altLang="ko-KR" sz="2000" dirty="0" err="1" smtClean="0">
                <a:solidFill>
                  <a:srgbClr val="0070C0"/>
                </a:solidFill>
                <a:latin typeface="+mn-ea"/>
              </a:rPr>
              <a:t>etc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/group 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명령어로 변경하기 전에 확인했던 그룹과 비교해보면 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kopoctc7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이 삭제된 걸 확인할 수 있다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.</a:t>
            </a:r>
            <a:endParaRPr lang="ko-KR" altLang="en-US" sz="2000" dirty="0">
              <a:solidFill>
                <a:srgbClr val="0070C0"/>
              </a:solidFill>
              <a:latin typeface="+mn-ea"/>
            </a:endParaRPr>
          </a:p>
          <a:p>
            <a:pPr lvl="0" algn="just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 </a:t>
            </a:r>
            <a:endParaRPr lang="ko-KR" altLang="ko-KR" sz="20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9" name="액자 28"/>
          <p:cNvSpPr/>
          <p:nvPr/>
        </p:nvSpPr>
        <p:spPr>
          <a:xfrm>
            <a:off x="731438" y="4586922"/>
            <a:ext cx="2113429" cy="289020"/>
          </a:xfrm>
          <a:prstGeom prst="frame">
            <a:avLst>
              <a:gd name="adj1" fmla="val 6764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991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EE793816-663B-527D-FC37-64D14523370B}"/>
              </a:ext>
            </a:extLst>
          </p:cNvPr>
          <p:cNvGrpSpPr/>
          <p:nvPr/>
        </p:nvGrpSpPr>
        <p:grpSpPr>
          <a:xfrm>
            <a:off x="242124" y="257735"/>
            <a:ext cx="11703346" cy="6427694"/>
            <a:chOff x="242124" y="257735"/>
            <a:chExt cx="11703346" cy="6427694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xmlns="" id="{9830FE48-2E9A-C1CB-53F6-A772F81702ED}"/>
                </a:ext>
              </a:extLst>
            </p:cNvPr>
            <p:cNvSpPr/>
            <p:nvPr/>
          </p:nvSpPr>
          <p:spPr>
            <a:xfrm>
              <a:off x="242125" y="741829"/>
              <a:ext cx="11703345" cy="5943600"/>
            </a:xfrm>
            <a:custGeom>
              <a:avLst/>
              <a:gdLst>
                <a:gd name="connsiteX0" fmla="*/ 0 w 11703345"/>
                <a:gd name="connsiteY0" fmla="*/ 0 h 5943600"/>
                <a:gd name="connsiteX1" fmla="*/ 116441 w 11703345"/>
                <a:gd name="connsiteY1" fmla="*/ 0 h 5943600"/>
                <a:gd name="connsiteX2" fmla="*/ 1258979 w 11703345"/>
                <a:gd name="connsiteY2" fmla="*/ 0 h 5943600"/>
                <a:gd name="connsiteX3" fmla="*/ 11591308 w 11703345"/>
                <a:gd name="connsiteY3" fmla="*/ 0 h 5943600"/>
                <a:gd name="connsiteX4" fmla="*/ 11703345 w 11703345"/>
                <a:gd name="connsiteY4" fmla="*/ 112037 h 5943600"/>
                <a:gd name="connsiteX5" fmla="*/ 11703345 w 11703345"/>
                <a:gd name="connsiteY5" fmla="*/ 5831563 h 5943600"/>
                <a:gd name="connsiteX6" fmla="*/ 11591308 w 11703345"/>
                <a:gd name="connsiteY6" fmla="*/ 5943600 h 5943600"/>
                <a:gd name="connsiteX7" fmla="*/ 116441 w 11703345"/>
                <a:gd name="connsiteY7" fmla="*/ 5943600 h 5943600"/>
                <a:gd name="connsiteX8" fmla="*/ 4404 w 11703345"/>
                <a:gd name="connsiteY8" fmla="*/ 5831563 h 5943600"/>
                <a:gd name="connsiteX9" fmla="*/ 4404 w 11703345"/>
                <a:gd name="connsiteY9" fmla="*/ 1851463 h 5943600"/>
                <a:gd name="connsiteX10" fmla="*/ 0 w 11703345"/>
                <a:gd name="connsiteY10" fmla="*/ 1851463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03345" h="5943600">
                  <a:moveTo>
                    <a:pt x="0" y="0"/>
                  </a:moveTo>
                  <a:lnTo>
                    <a:pt x="116441" y="0"/>
                  </a:lnTo>
                  <a:lnTo>
                    <a:pt x="1258979" y="0"/>
                  </a:lnTo>
                  <a:lnTo>
                    <a:pt x="11591308" y="0"/>
                  </a:lnTo>
                  <a:cubicBezTo>
                    <a:pt x="11653184" y="0"/>
                    <a:pt x="11703345" y="50161"/>
                    <a:pt x="11703345" y="112037"/>
                  </a:cubicBezTo>
                  <a:lnTo>
                    <a:pt x="11703345" y="5831563"/>
                  </a:lnTo>
                  <a:cubicBezTo>
                    <a:pt x="11703345" y="5893439"/>
                    <a:pt x="11653184" y="5943600"/>
                    <a:pt x="11591308" y="5943600"/>
                  </a:cubicBezTo>
                  <a:lnTo>
                    <a:pt x="116441" y="5943600"/>
                  </a:lnTo>
                  <a:cubicBezTo>
                    <a:pt x="54565" y="5943600"/>
                    <a:pt x="4404" y="5893439"/>
                    <a:pt x="4404" y="5831563"/>
                  </a:cubicBezTo>
                  <a:lnTo>
                    <a:pt x="4404" y="1851463"/>
                  </a:lnTo>
                  <a:lnTo>
                    <a:pt x="0" y="1851463"/>
                  </a:lnTo>
                  <a:close/>
                </a:path>
              </a:pathLst>
            </a:custGeom>
            <a:solidFill>
              <a:srgbClr val="FFFEFF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innerShdw dist="139700" dir="8100000">
                <a:schemeClr val="accent5">
                  <a:lumMod val="75000"/>
                  <a:alpha val="2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xmlns="" id="{F5284178-F8B2-EE80-85C3-8E4B914FB610}"/>
                </a:ext>
              </a:extLst>
            </p:cNvPr>
            <p:cNvSpPr/>
            <p:nvPr/>
          </p:nvSpPr>
          <p:spPr>
            <a:xfrm>
              <a:off x="242124" y="257735"/>
              <a:ext cx="11703344" cy="708212"/>
            </a:xfrm>
            <a:custGeom>
              <a:avLst/>
              <a:gdLst>
                <a:gd name="connsiteX0" fmla="*/ 118038 w 11703344"/>
                <a:gd name="connsiteY0" fmla="*/ 0 h 708212"/>
                <a:gd name="connsiteX1" fmla="*/ 122442 w 11703344"/>
                <a:gd name="connsiteY1" fmla="*/ 0 h 708212"/>
                <a:gd name="connsiteX2" fmla="*/ 2750591 w 11703344"/>
                <a:gd name="connsiteY2" fmla="*/ 0 h 708212"/>
                <a:gd name="connsiteX3" fmla="*/ 3668913 w 11703344"/>
                <a:gd name="connsiteY3" fmla="*/ 0 h 708212"/>
                <a:gd name="connsiteX4" fmla="*/ 3786952 w 11703344"/>
                <a:gd name="connsiteY4" fmla="*/ 118038 h 708212"/>
                <a:gd name="connsiteX5" fmla="*/ 3786952 w 11703344"/>
                <a:gd name="connsiteY5" fmla="*/ 322863 h 708212"/>
                <a:gd name="connsiteX6" fmla="*/ 3799398 w 11703344"/>
                <a:gd name="connsiteY6" fmla="*/ 384513 h 708212"/>
                <a:gd name="connsiteX7" fmla="*/ 3949630 w 11703344"/>
                <a:gd name="connsiteY7" fmla="*/ 484094 h 708212"/>
                <a:gd name="connsiteX8" fmla="*/ 3980867 w 11703344"/>
                <a:gd name="connsiteY8" fmla="*/ 484094 h 708212"/>
                <a:gd name="connsiteX9" fmla="*/ 11600250 w 11703344"/>
                <a:gd name="connsiteY9" fmla="*/ 484094 h 708212"/>
                <a:gd name="connsiteX10" fmla="*/ 11703344 w 11703344"/>
                <a:gd name="connsiteY10" fmla="*/ 587188 h 708212"/>
                <a:gd name="connsiteX11" fmla="*/ 11703344 w 11703344"/>
                <a:gd name="connsiteY11" fmla="*/ 708212 h 708212"/>
                <a:gd name="connsiteX12" fmla="*/ 3980867 w 11703344"/>
                <a:gd name="connsiteY12" fmla="*/ 708212 h 708212"/>
                <a:gd name="connsiteX13" fmla="*/ 3786952 w 11703344"/>
                <a:gd name="connsiteY13" fmla="*/ 708212 h 708212"/>
                <a:gd name="connsiteX14" fmla="*/ 3254727 w 11703344"/>
                <a:gd name="connsiteY14" fmla="*/ 708212 h 708212"/>
                <a:gd name="connsiteX15" fmla="*/ 3061230 w 11703344"/>
                <a:gd name="connsiteY15" fmla="*/ 708212 h 708212"/>
                <a:gd name="connsiteX16" fmla="*/ 2868629 w 11703344"/>
                <a:gd name="connsiteY16" fmla="*/ 708212 h 708212"/>
                <a:gd name="connsiteX17" fmla="*/ 2335090 w 11703344"/>
                <a:gd name="connsiteY17" fmla="*/ 708212 h 708212"/>
                <a:gd name="connsiteX18" fmla="*/ 4404 w 11703344"/>
                <a:gd name="connsiteY18" fmla="*/ 708212 h 708212"/>
                <a:gd name="connsiteX19" fmla="*/ 4403 w 11703344"/>
                <a:gd name="connsiteY19" fmla="*/ 708212 h 708212"/>
                <a:gd name="connsiteX20" fmla="*/ 0 w 11703344"/>
                <a:gd name="connsiteY20" fmla="*/ 708212 h 708212"/>
                <a:gd name="connsiteX21" fmla="*/ 0 w 11703344"/>
                <a:gd name="connsiteY21" fmla="*/ 118038 h 708212"/>
                <a:gd name="connsiteX22" fmla="*/ 118038 w 11703344"/>
                <a:gd name="connsiteY22" fmla="*/ 0 h 70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03344" h="708212">
                  <a:moveTo>
                    <a:pt x="118038" y="0"/>
                  </a:moveTo>
                  <a:lnTo>
                    <a:pt x="122442" y="0"/>
                  </a:lnTo>
                  <a:lnTo>
                    <a:pt x="2750591" y="0"/>
                  </a:lnTo>
                  <a:lnTo>
                    <a:pt x="3668913" y="0"/>
                  </a:lnTo>
                  <a:cubicBezTo>
                    <a:pt x="3734105" y="0"/>
                    <a:pt x="3786952" y="52847"/>
                    <a:pt x="3786952" y="118038"/>
                  </a:cubicBezTo>
                  <a:lnTo>
                    <a:pt x="3786952" y="322863"/>
                  </a:lnTo>
                  <a:lnTo>
                    <a:pt x="3799398" y="384513"/>
                  </a:lnTo>
                  <a:cubicBezTo>
                    <a:pt x="3824150" y="443033"/>
                    <a:pt x="3882095" y="484094"/>
                    <a:pt x="3949630" y="484094"/>
                  </a:cubicBezTo>
                  <a:lnTo>
                    <a:pt x="3980867" y="484094"/>
                  </a:lnTo>
                  <a:lnTo>
                    <a:pt x="11600250" y="484094"/>
                  </a:lnTo>
                  <a:cubicBezTo>
                    <a:pt x="11657187" y="484094"/>
                    <a:pt x="11703344" y="530251"/>
                    <a:pt x="11703344" y="587188"/>
                  </a:cubicBezTo>
                  <a:lnTo>
                    <a:pt x="11703344" y="708212"/>
                  </a:lnTo>
                  <a:lnTo>
                    <a:pt x="3980867" y="708212"/>
                  </a:lnTo>
                  <a:lnTo>
                    <a:pt x="3786952" y="708212"/>
                  </a:lnTo>
                  <a:lnTo>
                    <a:pt x="3254727" y="708212"/>
                  </a:lnTo>
                  <a:lnTo>
                    <a:pt x="3061230" y="708212"/>
                  </a:lnTo>
                  <a:lnTo>
                    <a:pt x="2868629" y="708212"/>
                  </a:lnTo>
                  <a:lnTo>
                    <a:pt x="2335090" y="708212"/>
                  </a:lnTo>
                  <a:lnTo>
                    <a:pt x="4404" y="708212"/>
                  </a:lnTo>
                  <a:lnTo>
                    <a:pt x="4403" y="708212"/>
                  </a:lnTo>
                  <a:lnTo>
                    <a:pt x="0" y="708212"/>
                  </a:lnTo>
                  <a:lnTo>
                    <a:pt x="0" y="118038"/>
                  </a:lnTo>
                  <a:cubicBezTo>
                    <a:pt x="0" y="52847"/>
                    <a:pt x="52847" y="0"/>
                    <a:pt x="118038" y="0"/>
                  </a:cubicBezTo>
                  <a:close/>
                </a:path>
              </a:pathLst>
            </a:custGeom>
            <a:solidFill>
              <a:srgbClr val="EEF1F8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889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xmlns="" id="{ECBD4829-C11C-E6F8-4535-915FC92F5EA5}"/>
                </a:ext>
              </a:extLst>
            </p:cNvPr>
            <p:cNvGrpSpPr/>
            <p:nvPr/>
          </p:nvGrpSpPr>
          <p:grpSpPr>
            <a:xfrm>
              <a:off x="11452826" y="823685"/>
              <a:ext cx="342682" cy="72000"/>
              <a:chOff x="11452826" y="861785"/>
              <a:chExt cx="342682" cy="72000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xmlns="" id="{96A37265-F1DA-3279-227C-FE918A987AD7}"/>
                  </a:ext>
                </a:extLst>
              </p:cNvPr>
              <p:cNvSpPr/>
              <p:nvPr/>
            </p:nvSpPr>
            <p:spPr>
              <a:xfrm>
                <a:off x="11452826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xmlns="" id="{6981B2DD-7B75-4C7F-5761-0781ADC838FA}"/>
                  </a:ext>
                </a:extLst>
              </p:cNvPr>
              <p:cNvSpPr/>
              <p:nvPr/>
            </p:nvSpPr>
            <p:spPr>
              <a:xfrm>
                <a:off x="11588167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xmlns="" id="{0C247F3F-39DC-5651-5435-E36E458B9C3B}"/>
                  </a:ext>
                </a:extLst>
              </p:cNvPr>
              <p:cNvSpPr/>
              <p:nvPr/>
            </p:nvSpPr>
            <p:spPr>
              <a:xfrm>
                <a:off x="11723508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F14ABF3-B4B5-A3F9-A9A8-56F424F420A2}"/>
              </a:ext>
            </a:extLst>
          </p:cNvPr>
          <p:cNvSpPr txBox="1"/>
          <p:nvPr/>
        </p:nvSpPr>
        <p:spPr>
          <a:xfrm>
            <a:off x="950757" y="334375"/>
            <a:ext cx="3092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800" b="1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실습</a:t>
            </a:r>
            <a:endParaRPr lang="en-US" altLang="ko-KR" sz="2800" b="1" kern="0" dirty="0">
              <a:ln w="6350">
                <a:noFill/>
              </a:ln>
              <a:solidFill>
                <a:srgbClr val="5B9BD5">
                  <a:lumMod val="75000"/>
                </a:srgbClr>
              </a:solidFill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931062A5-DAB9-998B-7985-C424FE2DB975}"/>
              </a:ext>
            </a:extLst>
          </p:cNvPr>
          <p:cNvGrpSpPr/>
          <p:nvPr/>
        </p:nvGrpSpPr>
        <p:grpSpPr>
          <a:xfrm>
            <a:off x="410779" y="408964"/>
            <a:ext cx="389321" cy="389321"/>
            <a:chOff x="410779" y="408964"/>
            <a:chExt cx="389321" cy="389321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97913F89-A988-F4D4-AA68-5D2AA92A0187}"/>
                </a:ext>
              </a:extLst>
            </p:cNvPr>
            <p:cNvSpPr/>
            <p:nvPr/>
          </p:nvSpPr>
          <p:spPr>
            <a:xfrm>
              <a:off x="410779" y="408964"/>
              <a:ext cx="389321" cy="389321"/>
            </a:xfrm>
            <a:prstGeom prst="ellipse">
              <a:avLst/>
            </a:prstGeom>
            <a:solidFill>
              <a:srgbClr val="26D1A5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381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xmlns="" id="{C2BE922E-0639-3625-720F-8775541CDE15}"/>
                </a:ext>
              </a:extLst>
            </p:cNvPr>
            <p:cNvSpPr/>
            <p:nvPr/>
          </p:nvSpPr>
          <p:spPr>
            <a:xfrm>
              <a:off x="587439" y="477624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xmlns="" id="{7BAA0826-3285-74B3-68A8-942B7733D076}"/>
                </a:ext>
              </a:extLst>
            </p:cNvPr>
            <p:cNvSpPr/>
            <p:nvPr/>
          </p:nvSpPr>
          <p:spPr>
            <a:xfrm rot="16200000">
              <a:off x="587439" y="477625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39" y="1282379"/>
            <a:ext cx="7459116" cy="30960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F14ABF3-B4B5-A3F9-A9A8-56F424F420A2}"/>
              </a:ext>
            </a:extLst>
          </p:cNvPr>
          <p:cNvSpPr txBox="1"/>
          <p:nvPr/>
        </p:nvSpPr>
        <p:spPr>
          <a:xfrm>
            <a:off x="650780" y="4711301"/>
            <a:ext cx="10937387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사용자가 속하는 그룹을 바꾸기 위해서 먼저 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kopoctc1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이라는 사용자를 생성해준다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.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  </a:t>
            </a:r>
            <a:endParaRPr lang="ko-KR" altLang="ko-KR" sz="2000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9006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EE793816-663B-527D-FC37-64D14523370B}"/>
              </a:ext>
            </a:extLst>
          </p:cNvPr>
          <p:cNvGrpSpPr/>
          <p:nvPr/>
        </p:nvGrpSpPr>
        <p:grpSpPr>
          <a:xfrm>
            <a:off x="242124" y="257735"/>
            <a:ext cx="11703346" cy="6427694"/>
            <a:chOff x="242124" y="257735"/>
            <a:chExt cx="11703346" cy="6427694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xmlns="" id="{9830FE48-2E9A-C1CB-53F6-A772F81702ED}"/>
                </a:ext>
              </a:extLst>
            </p:cNvPr>
            <p:cNvSpPr/>
            <p:nvPr/>
          </p:nvSpPr>
          <p:spPr>
            <a:xfrm>
              <a:off x="242125" y="741829"/>
              <a:ext cx="11703345" cy="5943600"/>
            </a:xfrm>
            <a:custGeom>
              <a:avLst/>
              <a:gdLst>
                <a:gd name="connsiteX0" fmla="*/ 0 w 11703345"/>
                <a:gd name="connsiteY0" fmla="*/ 0 h 5943600"/>
                <a:gd name="connsiteX1" fmla="*/ 116441 w 11703345"/>
                <a:gd name="connsiteY1" fmla="*/ 0 h 5943600"/>
                <a:gd name="connsiteX2" fmla="*/ 1258979 w 11703345"/>
                <a:gd name="connsiteY2" fmla="*/ 0 h 5943600"/>
                <a:gd name="connsiteX3" fmla="*/ 11591308 w 11703345"/>
                <a:gd name="connsiteY3" fmla="*/ 0 h 5943600"/>
                <a:gd name="connsiteX4" fmla="*/ 11703345 w 11703345"/>
                <a:gd name="connsiteY4" fmla="*/ 112037 h 5943600"/>
                <a:gd name="connsiteX5" fmla="*/ 11703345 w 11703345"/>
                <a:gd name="connsiteY5" fmla="*/ 5831563 h 5943600"/>
                <a:gd name="connsiteX6" fmla="*/ 11591308 w 11703345"/>
                <a:gd name="connsiteY6" fmla="*/ 5943600 h 5943600"/>
                <a:gd name="connsiteX7" fmla="*/ 116441 w 11703345"/>
                <a:gd name="connsiteY7" fmla="*/ 5943600 h 5943600"/>
                <a:gd name="connsiteX8" fmla="*/ 4404 w 11703345"/>
                <a:gd name="connsiteY8" fmla="*/ 5831563 h 5943600"/>
                <a:gd name="connsiteX9" fmla="*/ 4404 w 11703345"/>
                <a:gd name="connsiteY9" fmla="*/ 1851463 h 5943600"/>
                <a:gd name="connsiteX10" fmla="*/ 0 w 11703345"/>
                <a:gd name="connsiteY10" fmla="*/ 1851463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03345" h="5943600">
                  <a:moveTo>
                    <a:pt x="0" y="0"/>
                  </a:moveTo>
                  <a:lnTo>
                    <a:pt x="116441" y="0"/>
                  </a:lnTo>
                  <a:lnTo>
                    <a:pt x="1258979" y="0"/>
                  </a:lnTo>
                  <a:lnTo>
                    <a:pt x="11591308" y="0"/>
                  </a:lnTo>
                  <a:cubicBezTo>
                    <a:pt x="11653184" y="0"/>
                    <a:pt x="11703345" y="50161"/>
                    <a:pt x="11703345" y="112037"/>
                  </a:cubicBezTo>
                  <a:lnTo>
                    <a:pt x="11703345" y="5831563"/>
                  </a:lnTo>
                  <a:cubicBezTo>
                    <a:pt x="11703345" y="5893439"/>
                    <a:pt x="11653184" y="5943600"/>
                    <a:pt x="11591308" y="5943600"/>
                  </a:cubicBezTo>
                  <a:lnTo>
                    <a:pt x="116441" y="5943600"/>
                  </a:lnTo>
                  <a:cubicBezTo>
                    <a:pt x="54565" y="5943600"/>
                    <a:pt x="4404" y="5893439"/>
                    <a:pt x="4404" y="5831563"/>
                  </a:cubicBezTo>
                  <a:lnTo>
                    <a:pt x="4404" y="1851463"/>
                  </a:lnTo>
                  <a:lnTo>
                    <a:pt x="0" y="1851463"/>
                  </a:lnTo>
                  <a:close/>
                </a:path>
              </a:pathLst>
            </a:custGeom>
            <a:solidFill>
              <a:srgbClr val="FFFEFF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innerShdw dist="139700" dir="8100000">
                <a:schemeClr val="accent5">
                  <a:lumMod val="75000"/>
                  <a:alpha val="2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xmlns="" id="{F5284178-F8B2-EE80-85C3-8E4B914FB610}"/>
                </a:ext>
              </a:extLst>
            </p:cNvPr>
            <p:cNvSpPr/>
            <p:nvPr/>
          </p:nvSpPr>
          <p:spPr>
            <a:xfrm>
              <a:off x="242124" y="257735"/>
              <a:ext cx="11703344" cy="708212"/>
            </a:xfrm>
            <a:custGeom>
              <a:avLst/>
              <a:gdLst>
                <a:gd name="connsiteX0" fmla="*/ 118038 w 11703344"/>
                <a:gd name="connsiteY0" fmla="*/ 0 h 708212"/>
                <a:gd name="connsiteX1" fmla="*/ 122442 w 11703344"/>
                <a:gd name="connsiteY1" fmla="*/ 0 h 708212"/>
                <a:gd name="connsiteX2" fmla="*/ 2750591 w 11703344"/>
                <a:gd name="connsiteY2" fmla="*/ 0 h 708212"/>
                <a:gd name="connsiteX3" fmla="*/ 3668913 w 11703344"/>
                <a:gd name="connsiteY3" fmla="*/ 0 h 708212"/>
                <a:gd name="connsiteX4" fmla="*/ 3786952 w 11703344"/>
                <a:gd name="connsiteY4" fmla="*/ 118038 h 708212"/>
                <a:gd name="connsiteX5" fmla="*/ 3786952 w 11703344"/>
                <a:gd name="connsiteY5" fmla="*/ 322863 h 708212"/>
                <a:gd name="connsiteX6" fmla="*/ 3799398 w 11703344"/>
                <a:gd name="connsiteY6" fmla="*/ 384513 h 708212"/>
                <a:gd name="connsiteX7" fmla="*/ 3949630 w 11703344"/>
                <a:gd name="connsiteY7" fmla="*/ 484094 h 708212"/>
                <a:gd name="connsiteX8" fmla="*/ 3980867 w 11703344"/>
                <a:gd name="connsiteY8" fmla="*/ 484094 h 708212"/>
                <a:gd name="connsiteX9" fmla="*/ 11600250 w 11703344"/>
                <a:gd name="connsiteY9" fmla="*/ 484094 h 708212"/>
                <a:gd name="connsiteX10" fmla="*/ 11703344 w 11703344"/>
                <a:gd name="connsiteY10" fmla="*/ 587188 h 708212"/>
                <a:gd name="connsiteX11" fmla="*/ 11703344 w 11703344"/>
                <a:gd name="connsiteY11" fmla="*/ 708212 h 708212"/>
                <a:gd name="connsiteX12" fmla="*/ 3980867 w 11703344"/>
                <a:gd name="connsiteY12" fmla="*/ 708212 h 708212"/>
                <a:gd name="connsiteX13" fmla="*/ 3786952 w 11703344"/>
                <a:gd name="connsiteY13" fmla="*/ 708212 h 708212"/>
                <a:gd name="connsiteX14" fmla="*/ 3254727 w 11703344"/>
                <a:gd name="connsiteY14" fmla="*/ 708212 h 708212"/>
                <a:gd name="connsiteX15" fmla="*/ 3061230 w 11703344"/>
                <a:gd name="connsiteY15" fmla="*/ 708212 h 708212"/>
                <a:gd name="connsiteX16" fmla="*/ 2868629 w 11703344"/>
                <a:gd name="connsiteY16" fmla="*/ 708212 h 708212"/>
                <a:gd name="connsiteX17" fmla="*/ 2335090 w 11703344"/>
                <a:gd name="connsiteY17" fmla="*/ 708212 h 708212"/>
                <a:gd name="connsiteX18" fmla="*/ 4404 w 11703344"/>
                <a:gd name="connsiteY18" fmla="*/ 708212 h 708212"/>
                <a:gd name="connsiteX19" fmla="*/ 4403 w 11703344"/>
                <a:gd name="connsiteY19" fmla="*/ 708212 h 708212"/>
                <a:gd name="connsiteX20" fmla="*/ 0 w 11703344"/>
                <a:gd name="connsiteY20" fmla="*/ 708212 h 708212"/>
                <a:gd name="connsiteX21" fmla="*/ 0 w 11703344"/>
                <a:gd name="connsiteY21" fmla="*/ 118038 h 708212"/>
                <a:gd name="connsiteX22" fmla="*/ 118038 w 11703344"/>
                <a:gd name="connsiteY22" fmla="*/ 0 h 70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03344" h="708212">
                  <a:moveTo>
                    <a:pt x="118038" y="0"/>
                  </a:moveTo>
                  <a:lnTo>
                    <a:pt x="122442" y="0"/>
                  </a:lnTo>
                  <a:lnTo>
                    <a:pt x="2750591" y="0"/>
                  </a:lnTo>
                  <a:lnTo>
                    <a:pt x="3668913" y="0"/>
                  </a:lnTo>
                  <a:cubicBezTo>
                    <a:pt x="3734105" y="0"/>
                    <a:pt x="3786952" y="52847"/>
                    <a:pt x="3786952" y="118038"/>
                  </a:cubicBezTo>
                  <a:lnTo>
                    <a:pt x="3786952" y="322863"/>
                  </a:lnTo>
                  <a:lnTo>
                    <a:pt x="3799398" y="384513"/>
                  </a:lnTo>
                  <a:cubicBezTo>
                    <a:pt x="3824150" y="443033"/>
                    <a:pt x="3882095" y="484094"/>
                    <a:pt x="3949630" y="484094"/>
                  </a:cubicBezTo>
                  <a:lnTo>
                    <a:pt x="3980867" y="484094"/>
                  </a:lnTo>
                  <a:lnTo>
                    <a:pt x="11600250" y="484094"/>
                  </a:lnTo>
                  <a:cubicBezTo>
                    <a:pt x="11657187" y="484094"/>
                    <a:pt x="11703344" y="530251"/>
                    <a:pt x="11703344" y="587188"/>
                  </a:cubicBezTo>
                  <a:lnTo>
                    <a:pt x="11703344" y="708212"/>
                  </a:lnTo>
                  <a:lnTo>
                    <a:pt x="3980867" y="708212"/>
                  </a:lnTo>
                  <a:lnTo>
                    <a:pt x="3786952" y="708212"/>
                  </a:lnTo>
                  <a:lnTo>
                    <a:pt x="3254727" y="708212"/>
                  </a:lnTo>
                  <a:lnTo>
                    <a:pt x="3061230" y="708212"/>
                  </a:lnTo>
                  <a:lnTo>
                    <a:pt x="2868629" y="708212"/>
                  </a:lnTo>
                  <a:lnTo>
                    <a:pt x="2335090" y="708212"/>
                  </a:lnTo>
                  <a:lnTo>
                    <a:pt x="4404" y="708212"/>
                  </a:lnTo>
                  <a:lnTo>
                    <a:pt x="4403" y="708212"/>
                  </a:lnTo>
                  <a:lnTo>
                    <a:pt x="0" y="708212"/>
                  </a:lnTo>
                  <a:lnTo>
                    <a:pt x="0" y="118038"/>
                  </a:lnTo>
                  <a:cubicBezTo>
                    <a:pt x="0" y="52847"/>
                    <a:pt x="52847" y="0"/>
                    <a:pt x="118038" y="0"/>
                  </a:cubicBezTo>
                  <a:close/>
                </a:path>
              </a:pathLst>
            </a:custGeom>
            <a:solidFill>
              <a:srgbClr val="EEF1F8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889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xmlns="" id="{ECBD4829-C11C-E6F8-4535-915FC92F5EA5}"/>
                </a:ext>
              </a:extLst>
            </p:cNvPr>
            <p:cNvGrpSpPr/>
            <p:nvPr/>
          </p:nvGrpSpPr>
          <p:grpSpPr>
            <a:xfrm>
              <a:off x="11452826" y="823685"/>
              <a:ext cx="342682" cy="72000"/>
              <a:chOff x="11452826" y="861785"/>
              <a:chExt cx="342682" cy="72000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xmlns="" id="{96A37265-F1DA-3279-227C-FE918A987AD7}"/>
                  </a:ext>
                </a:extLst>
              </p:cNvPr>
              <p:cNvSpPr/>
              <p:nvPr/>
            </p:nvSpPr>
            <p:spPr>
              <a:xfrm>
                <a:off x="11452826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xmlns="" id="{6981B2DD-7B75-4C7F-5761-0781ADC838FA}"/>
                  </a:ext>
                </a:extLst>
              </p:cNvPr>
              <p:cNvSpPr/>
              <p:nvPr/>
            </p:nvSpPr>
            <p:spPr>
              <a:xfrm>
                <a:off x="11588167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xmlns="" id="{0C247F3F-39DC-5651-5435-E36E458B9C3B}"/>
                  </a:ext>
                </a:extLst>
              </p:cNvPr>
              <p:cNvSpPr/>
              <p:nvPr/>
            </p:nvSpPr>
            <p:spPr>
              <a:xfrm>
                <a:off x="11723508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F14ABF3-B4B5-A3F9-A9A8-56F424F420A2}"/>
              </a:ext>
            </a:extLst>
          </p:cNvPr>
          <p:cNvSpPr txBox="1"/>
          <p:nvPr/>
        </p:nvSpPr>
        <p:spPr>
          <a:xfrm>
            <a:off x="950757" y="334375"/>
            <a:ext cx="3092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800" b="1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실습</a:t>
            </a:r>
            <a:endParaRPr lang="en-US" altLang="ko-KR" sz="2800" b="1" kern="0" dirty="0">
              <a:ln w="6350">
                <a:noFill/>
              </a:ln>
              <a:solidFill>
                <a:srgbClr val="5B9BD5">
                  <a:lumMod val="75000"/>
                </a:srgbClr>
              </a:solidFill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931062A5-DAB9-998B-7985-C424FE2DB975}"/>
              </a:ext>
            </a:extLst>
          </p:cNvPr>
          <p:cNvGrpSpPr/>
          <p:nvPr/>
        </p:nvGrpSpPr>
        <p:grpSpPr>
          <a:xfrm>
            <a:off x="410779" y="408964"/>
            <a:ext cx="389321" cy="389321"/>
            <a:chOff x="410779" y="408964"/>
            <a:chExt cx="389321" cy="389321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97913F89-A988-F4D4-AA68-5D2AA92A0187}"/>
                </a:ext>
              </a:extLst>
            </p:cNvPr>
            <p:cNvSpPr/>
            <p:nvPr/>
          </p:nvSpPr>
          <p:spPr>
            <a:xfrm>
              <a:off x="410779" y="408964"/>
              <a:ext cx="389321" cy="389321"/>
            </a:xfrm>
            <a:prstGeom prst="ellipse">
              <a:avLst/>
            </a:prstGeom>
            <a:solidFill>
              <a:srgbClr val="26D1A5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381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xmlns="" id="{C2BE922E-0639-3625-720F-8775541CDE15}"/>
                </a:ext>
              </a:extLst>
            </p:cNvPr>
            <p:cNvSpPr/>
            <p:nvPr/>
          </p:nvSpPr>
          <p:spPr>
            <a:xfrm>
              <a:off x="587439" y="477624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xmlns="" id="{7BAA0826-3285-74B3-68A8-942B7733D076}"/>
                </a:ext>
              </a:extLst>
            </p:cNvPr>
            <p:cNvSpPr/>
            <p:nvPr/>
          </p:nvSpPr>
          <p:spPr>
            <a:xfrm rot="16200000">
              <a:off x="587439" y="477625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39" y="1131150"/>
            <a:ext cx="5707734" cy="540850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EF14ABF3-B4B5-A3F9-A9A8-56F424F420A2}"/>
              </a:ext>
            </a:extLst>
          </p:cNvPr>
          <p:cNvSpPr txBox="1"/>
          <p:nvPr/>
        </p:nvSpPr>
        <p:spPr>
          <a:xfrm>
            <a:off x="6402619" y="1086151"/>
            <a:ext cx="5050207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 err="1">
                <a:solidFill>
                  <a:srgbClr val="0070C0"/>
                </a:solidFill>
                <a:latin typeface="+mn-ea"/>
              </a:rPr>
              <a:t>s</a:t>
            </a:r>
            <a:r>
              <a:rPr lang="en-US" altLang="ko-KR" sz="2000" dirty="0" err="1" smtClean="0">
                <a:solidFill>
                  <a:srgbClr val="0070C0"/>
                </a:solidFill>
                <a:latin typeface="+mn-ea"/>
              </a:rPr>
              <a:t>u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 kopoctc1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명령어를 통해서 계정전환을 해주고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, groups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로 현재 속해있는 그룹을 확인한다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. 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현재 그룹에서 </a:t>
            </a:r>
            <a:r>
              <a:rPr lang="en-US" altLang="ko-KR" sz="2000" dirty="0" err="1" smtClean="0">
                <a:solidFill>
                  <a:srgbClr val="0070C0"/>
                </a:solidFill>
                <a:latin typeface="+mn-ea"/>
              </a:rPr>
              <a:t>ls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–l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명령어를 통해서 권한을 확인하는 데 옆에서 확인해보면 확인할 수 없는 걸 알 수 있다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. </a:t>
            </a:r>
          </a:p>
          <a:p>
            <a:pPr lvl="0" algn="just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2000" dirty="0">
              <a:solidFill>
                <a:srgbClr val="0070C0"/>
              </a:solidFill>
              <a:latin typeface="+mn-ea"/>
            </a:endParaRPr>
          </a:p>
          <a:p>
            <a:pPr lvl="0" algn="just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그래서 권한 확인을 위해서 먼저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, root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계정으로 계정전환을 해준다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.</a:t>
            </a:r>
          </a:p>
          <a:p>
            <a:pPr lvl="0" algn="just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2000" dirty="0" err="1" smtClean="0">
                <a:solidFill>
                  <a:srgbClr val="0070C0"/>
                </a:solidFill>
                <a:latin typeface="+mn-ea"/>
              </a:rPr>
              <a:t>그다음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2000" dirty="0" err="1" smtClean="0">
                <a:solidFill>
                  <a:srgbClr val="0070C0"/>
                </a:solidFill>
                <a:latin typeface="+mn-ea"/>
              </a:rPr>
              <a:t>sudo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2000" dirty="0" err="1" smtClean="0">
                <a:solidFill>
                  <a:srgbClr val="0070C0"/>
                </a:solidFill>
                <a:latin typeface="+mn-ea"/>
              </a:rPr>
              <a:t>usermod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 –a –G </a:t>
            </a:r>
            <a:r>
              <a:rPr lang="en-US" altLang="ko-KR" sz="2000" dirty="0" err="1" smtClean="0">
                <a:solidFill>
                  <a:srgbClr val="0070C0"/>
                </a:solidFill>
                <a:latin typeface="+mn-ea"/>
              </a:rPr>
              <a:t>sudo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 kopoctc1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명령어를 통해서 사용자가 속한 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kopoctdc1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에서 </a:t>
            </a:r>
            <a:r>
              <a:rPr lang="en-US" altLang="ko-KR" sz="2000" dirty="0" err="1" smtClean="0">
                <a:solidFill>
                  <a:srgbClr val="0070C0"/>
                </a:solidFill>
                <a:latin typeface="+mn-ea"/>
              </a:rPr>
              <a:t>sudo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로 그룹을 변경해준다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.</a:t>
            </a:r>
          </a:p>
        </p:txBody>
      </p:sp>
      <p:sp>
        <p:nvSpPr>
          <p:cNvPr id="17" name="액자 16"/>
          <p:cNvSpPr/>
          <p:nvPr/>
        </p:nvSpPr>
        <p:spPr>
          <a:xfrm>
            <a:off x="2204698" y="2407920"/>
            <a:ext cx="2291102" cy="228600"/>
          </a:xfrm>
          <a:prstGeom prst="frame">
            <a:avLst>
              <a:gd name="adj1" fmla="val 6764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031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EE793816-663B-527D-FC37-64D14523370B}"/>
              </a:ext>
            </a:extLst>
          </p:cNvPr>
          <p:cNvGrpSpPr/>
          <p:nvPr/>
        </p:nvGrpSpPr>
        <p:grpSpPr>
          <a:xfrm>
            <a:off x="242124" y="257735"/>
            <a:ext cx="11703346" cy="6427694"/>
            <a:chOff x="242124" y="257735"/>
            <a:chExt cx="11703346" cy="6427694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xmlns="" id="{9830FE48-2E9A-C1CB-53F6-A772F81702ED}"/>
                </a:ext>
              </a:extLst>
            </p:cNvPr>
            <p:cNvSpPr/>
            <p:nvPr/>
          </p:nvSpPr>
          <p:spPr>
            <a:xfrm>
              <a:off x="242125" y="741829"/>
              <a:ext cx="11703345" cy="5943600"/>
            </a:xfrm>
            <a:custGeom>
              <a:avLst/>
              <a:gdLst>
                <a:gd name="connsiteX0" fmla="*/ 0 w 11703345"/>
                <a:gd name="connsiteY0" fmla="*/ 0 h 5943600"/>
                <a:gd name="connsiteX1" fmla="*/ 116441 w 11703345"/>
                <a:gd name="connsiteY1" fmla="*/ 0 h 5943600"/>
                <a:gd name="connsiteX2" fmla="*/ 1258979 w 11703345"/>
                <a:gd name="connsiteY2" fmla="*/ 0 h 5943600"/>
                <a:gd name="connsiteX3" fmla="*/ 11591308 w 11703345"/>
                <a:gd name="connsiteY3" fmla="*/ 0 h 5943600"/>
                <a:gd name="connsiteX4" fmla="*/ 11703345 w 11703345"/>
                <a:gd name="connsiteY4" fmla="*/ 112037 h 5943600"/>
                <a:gd name="connsiteX5" fmla="*/ 11703345 w 11703345"/>
                <a:gd name="connsiteY5" fmla="*/ 5831563 h 5943600"/>
                <a:gd name="connsiteX6" fmla="*/ 11591308 w 11703345"/>
                <a:gd name="connsiteY6" fmla="*/ 5943600 h 5943600"/>
                <a:gd name="connsiteX7" fmla="*/ 116441 w 11703345"/>
                <a:gd name="connsiteY7" fmla="*/ 5943600 h 5943600"/>
                <a:gd name="connsiteX8" fmla="*/ 4404 w 11703345"/>
                <a:gd name="connsiteY8" fmla="*/ 5831563 h 5943600"/>
                <a:gd name="connsiteX9" fmla="*/ 4404 w 11703345"/>
                <a:gd name="connsiteY9" fmla="*/ 1851463 h 5943600"/>
                <a:gd name="connsiteX10" fmla="*/ 0 w 11703345"/>
                <a:gd name="connsiteY10" fmla="*/ 1851463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03345" h="5943600">
                  <a:moveTo>
                    <a:pt x="0" y="0"/>
                  </a:moveTo>
                  <a:lnTo>
                    <a:pt x="116441" y="0"/>
                  </a:lnTo>
                  <a:lnTo>
                    <a:pt x="1258979" y="0"/>
                  </a:lnTo>
                  <a:lnTo>
                    <a:pt x="11591308" y="0"/>
                  </a:lnTo>
                  <a:cubicBezTo>
                    <a:pt x="11653184" y="0"/>
                    <a:pt x="11703345" y="50161"/>
                    <a:pt x="11703345" y="112037"/>
                  </a:cubicBezTo>
                  <a:lnTo>
                    <a:pt x="11703345" y="5831563"/>
                  </a:lnTo>
                  <a:cubicBezTo>
                    <a:pt x="11703345" y="5893439"/>
                    <a:pt x="11653184" y="5943600"/>
                    <a:pt x="11591308" y="5943600"/>
                  </a:cubicBezTo>
                  <a:lnTo>
                    <a:pt x="116441" y="5943600"/>
                  </a:lnTo>
                  <a:cubicBezTo>
                    <a:pt x="54565" y="5943600"/>
                    <a:pt x="4404" y="5893439"/>
                    <a:pt x="4404" y="5831563"/>
                  </a:cubicBezTo>
                  <a:lnTo>
                    <a:pt x="4404" y="1851463"/>
                  </a:lnTo>
                  <a:lnTo>
                    <a:pt x="0" y="1851463"/>
                  </a:lnTo>
                  <a:close/>
                </a:path>
              </a:pathLst>
            </a:custGeom>
            <a:solidFill>
              <a:srgbClr val="FFFEFF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innerShdw dist="139700" dir="8100000">
                <a:schemeClr val="accent5">
                  <a:lumMod val="75000"/>
                  <a:alpha val="2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xmlns="" id="{F5284178-F8B2-EE80-85C3-8E4B914FB610}"/>
                </a:ext>
              </a:extLst>
            </p:cNvPr>
            <p:cNvSpPr/>
            <p:nvPr/>
          </p:nvSpPr>
          <p:spPr>
            <a:xfrm>
              <a:off x="242124" y="257735"/>
              <a:ext cx="11703344" cy="708212"/>
            </a:xfrm>
            <a:custGeom>
              <a:avLst/>
              <a:gdLst>
                <a:gd name="connsiteX0" fmla="*/ 118038 w 11703344"/>
                <a:gd name="connsiteY0" fmla="*/ 0 h 708212"/>
                <a:gd name="connsiteX1" fmla="*/ 122442 w 11703344"/>
                <a:gd name="connsiteY1" fmla="*/ 0 h 708212"/>
                <a:gd name="connsiteX2" fmla="*/ 2750591 w 11703344"/>
                <a:gd name="connsiteY2" fmla="*/ 0 h 708212"/>
                <a:gd name="connsiteX3" fmla="*/ 3668913 w 11703344"/>
                <a:gd name="connsiteY3" fmla="*/ 0 h 708212"/>
                <a:gd name="connsiteX4" fmla="*/ 3786952 w 11703344"/>
                <a:gd name="connsiteY4" fmla="*/ 118038 h 708212"/>
                <a:gd name="connsiteX5" fmla="*/ 3786952 w 11703344"/>
                <a:gd name="connsiteY5" fmla="*/ 322863 h 708212"/>
                <a:gd name="connsiteX6" fmla="*/ 3799398 w 11703344"/>
                <a:gd name="connsiteY6" fmla="*/ 384513 h 708212"/>
                <a:gd name="connsiteX7" fmla="*/ 3949630 w 11703344"/>
                <a:gd name="connsiteY7" fmla="*/ 484094 h 708212"/>
                <a:gd name="connsiteX8" fmla="*/ 3980867 w 11703344"/>
                <a:gd name="connsiteY8" fmla="*/ 484094 h 708212"/>
                <a:gd name="connsiteX9" fmla="*/ 11600250 w 11703344"/>
                <a:gd name="connsiteY9" fmla="*/ 484094 h 708212"/>
                <a:gd name="connsiteX10" fmla="*/ 11703344 w 11703344"/>
                <a:gd name="connsiteY10" fmla="*/ 587188 h 708212"/>
                <a:gd name="connsiteX11" fmla="*/ 11703344 w 11703344"/>
                <a:gd name="connsiteY11" fmla="*/ 708212 h 708212"/>
                <a:gd name="connsiteX12" fmla="*/ 3980867 w 11703344"/>
                <a:gd name="connsiteY12" fmla="*/ 708212 h 708212"/>
                <a:gd name="connsiteX13" fmla="*/ 3786952 w 11703344"/>
                <a:gd name="connsiteY13" fmla="*/ 708212 h 708212"/>
                <a:gd name="connsiteX14" fmla="*/ 3254727 w 11703344"/>
                <a:gd name="connsiteY14" fmla="*/ 708212 h 708212"/>
                <a:gd name="connsiteX15" fmla="*/ 3061230 w 11703344"/>
                <a:gd name="connsiteY15" fmla="*/ 708212 h 708212"/>
                <a:gd name="connsiteX16" fmla="*/ 2868629 w 11703344"/>
                <a:gd name="connsiteY16" fmla="*/ 708212 h 708212"/>
                <a:gd name="connsiteX17" fmla="*/ 2335090 w 11703344"/>
                <a:gd name="connsiteY17" fmla="*/ 708212 h 708212"/>
                <a:gd name="connsiteX18" fmla="*/ 4404 w 11703344"/>
                <a:gd name="connsiteY18" fmla="*/ 708212 h 708212"/>
                <a:gd name="connsiteX19" fmla="*/ 4403 w 11703344"/>
                <a:gd name="connsiteY19" fmla="*/ 708212 h 708212"/>
                <a:gd name="connsiteX20" fmla="*/ 0 w 11703344"/>
                <a:gd name="connsiteY20" fmla="*/ 708212 h 708212"/>
                <a:gd name="connsiteX21" fmla="*/ 0 w 11703344"/>
                <a:gd name="connsiteY21" fmla="*/ 118038 h 708212"/>
                <a:gd name="connsiteX22" fmla="*/ 118038 w 11703344"/>
                <a:gd name="connsiteY22" fmla="*/ 0 h 70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03344" h="708212">
                  <a:moveTo>
                    <a:pt x="118038" y="0"/>
                  </a:moveTo>
                  <a:lnTo>
                    <a:pt x="122442" y="0"/>
                  </a:lnTo>
                  <a:lnTo>
                    <a:pt x="2750591" y="0"/>
                  </a:lnTo>
                  <a:lnTo>
                    <a:pt x="3668913" y="0"/>
                  </a:lnTo>
                  <a:cubicBezTo>
                    <a:pt x="3734105" y="0"/>
                    <a:pt x="3786952" y="52847"/>
                    <a:pt x="3786952" y="118038"/>
                  </a:cubicBezTo>
                  <a:lnTo>
                    <a:pt x="3786952" y="322863"/>
                  </a:lnTo>
                  <a:lnTo>
                    <a:pt x="3799398" y="384513"/>
                  </a:lnTo>
                  <a:cubicBezTo>
                    <a:pt x="3824150" y="443033"/>
                    <a:pt x="3882095" y="484094"/>
                    <a:pt x="3949630" y="484094"/>
                  </a:cubicBezTo>
                  <a:lnTo>
                    <a:pt x="3980867" y="484094"/>
                  </a:lnTo>
                  <a:lnTo>
                    <a:pt x="11600250" y="484094"/>
                  </a:lnTo>
                  <a:cubicBezTo>
                    <a:pt x="11657187" y="484094"/>
                    <a:pt x="11703344" y="530251"/>
                    <a:pt x="11703344" y="587188"/>
                  </a:cubicBezTo>
                  <a:lnTo>
                    <a:pt x="11703344" y="708212"/>
                  </a:lnTo>
                  <a:lnTo>
                    <a:pt x="3980867" y="708212"/>
                  </a:lnTo>
                  <a:lnTo>
                    <a:pt x="3786952" y="708212"/>
                  </a:lnTo>
                  <a:lnTo>
                    <a:pt x="3254727" y="708212"/>
                  </a:lnTo>
                  <a:lnTo>
                    <a:pt x="3061230" y="708212"/>
                  </a:lnTo>
                  <a:lnTo>
                    <a:pt x="2868629" y="708212"/>
                  </a:lnTo>
                  <a:lnTo>
                    <a:pt x="2335090" y="708212"/>
                  </a:lnTo>
                  <a:lnTo>
                    <a:pt x="4404" y="708212"/>
                  </a:lnTo>
                  <a:lnTo>
                    <a:pt x="4403" y="708212"/>
                  </a:lnTo>
                  <a:lnTo>
                    <a:pt x="0" y="708212"/>
                  </a:lnTo>
                  <a:lnTo>
                    <a:pt x="0" y="118038"/>
                  </a:lnTo>
                  <a:cubicBezTo>
                    <a:pt x="0" y="52847"/>
                    <a:pt x="52847" y="0"/>
                    <a:pt x="118038" y="0"/>
                  </a:cubicBezTo>
                  <a:close/>
                </a:path>
              </a:pathLst>
            </a:custGeom>
            <a:solidFill>
              <a:srgbClr val="EEF1F8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889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xmlns="" id="{ECBD4829-C11C-E6F8-4535-915FC92F5EA5}"/>
                </a:ext>
              </a:extLst>
            </p:cNvPr>
            <p:cNvGrpSpPr/>
            <p:nvPr/>
          </p:nvGrpSpPr>
          <p:grpSpPr>
            <a:xfrm>
              <a:off x="11452826" y="823685"/>
              <a:ext cx="342682" cy="72000"/>
              <a:chOff x="11452826" y="861785"/>
              <a:chExt cx="342682" cy="72000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xmlns="" id="{96A37265-F1DA-3279-227C-FE918A987AD7}"/>
                  </a:ext>
                </a:extLst>
              </p:cNvPr>
              <p:cNvSpPr/>
              <p:nvPr/>
            </p:nvSpPr>
            <p:spPr>
              <a:xfrm>
                <a:off x="11452826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xmlns="" id="{6981B2DD-7B75-4C7F-5761-0781ADC838FA}"/>
                  </a:ext>
                </a:extLst>
              </p:cNvPr>
              <p:cNvSpPr/>
              <p:nvPr/>
            </p:nvSpPr>
            <p:spPr>
              <a:xfrm>
                <a:off x="11588167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xmlns="" id="{0C247F3F-39DC-5651-5435-E36E458B9C3B}"/>
                  </a:ext>
                </a:extLst>
              </p:cNvPr>
              <p:cNvSpPr/>
              <p:nvPr/>
            </p:nvSpPr>
            <p:spPr>
              <a:xfrm>
                <a:off x="11723508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F14ABF3-B4B5-A3F9-A9A8-56F424F420A2}"/>
              </a:ext>
            </a:extLst>
          </p:cNvPr>
          <p:cNvSpPr txBox="1"/>
          <p:nvPr/>
        </p:nvSpPr>
        <p:spPr>
          <a:xfrm>
            <a:off x="950757" y="334375"/>
            <a:ext cx="3092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800" b="1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실습</a:t>
            </a:r>
            <a:endParaRPr lang="en-US" altLang="ko-KR" sz="2800" b="1" kern="0" dirty="0">
              <a:ln w="6350">
                <a:noFill/>
              </a:ln>
              <a:solidFill>
                <a:srgbClr val="5B9BD5">
                  <a:lumMod val="75000"/>
                </a:srgbClr>
              </a:solidFill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931062A5-DAB9-998B-7985-C424FE2DB975}"/>
              </a:ext>
            </a:extLst>
          </p:cNvPr>
          <p:cNvGrpSpPr/>
          <p:nvPr/>
        </p:nvGrpSpPr>
        <p:grpSpPr>
          <a:xfrm>
            <a:off x="410779" y="408964"/>
            <a:ext cx="389321" cy="389321"/>
            <a:chOff x="410779" y="408964"/>
            <a:chExt cx="389321" cy="389321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97913F89-A988-F4D4-AA68-5D2AA92A0187}"/>
                </a:ext>
              </a:extLst>
            </p:cNvPr>
            <p:cNvSpPr/>
            <p:nvPr/>
          </p:nvSpPr>
          <p:spPr>
            <a:xfrm>
              <a:off x="410779" y="408964"/>
              <a:ext cx="389321" cy="389321"/>
            </a:xfrm>
            <a:prstGeom prst="ellipse">
              <a:avLst/>
            </a:prstGeom>
            <a:solidFill>
              <a:srgbClr val="26D1A5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381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xmlns="" id="{C2BE922E-0639-3625-720F-8775541CDE15}"/>
                </a:ext>
              </a:extLst>
            </p:cNvPr>
            <p:cNvSpPr/>
            <p:nvPr/>
          </p:nvSpPr>
          <p:spPr>
            <a:xfrm>
              <a:off x="587439" y="477624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xmlns="" id="{7BAA0826-3285-74B3-68A8-942B7733D076}"/>
                </a:ext>
              </a:extLst>
            </p:cNvPr>
            <p:cNvSpPr/>
            <p:nvPr/>
          </p:nvSpPr>
          <p:spPr>
            <a:xfrm rot="16200000">
              <a:off x="587439" y="477625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39" y="1993510"/>
            <a:ext cx="5401429" cy="19719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F14ABF3-B4B5-A3F9-A9A8-56F424F420A2}"/>
              </a:ext>
            </a:extLst>
          </p:cNvPr>
          <p:cNvSpPr txBox="1"/>
          <p:nvPr/>
        </p:nvSpPr>
        <p:spPr>
          <a:xfrm>
            <a:off x="731439" y="4309782"/>
            <a:ext cx="10937387" cy="956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변경한 후 </a:t>
            </a:r>
            <a:r>
              <a:rPr lang="en-US" altLang="ko-KR" sz="2000" dirty="0" err="1" smtClean="0">
                <a:solidFill>
                  <a:srgbClr val="0070C0"/>
                </a:solidFill>
                <a:latin typeface="+mn-ea"/>
              </a:rPr>
              <a:t>sudo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2000" dirty="0" err="1" smtClean="0">
                <a:solidFill>
                  <a:srgbClr val="0070C0"/>
                </a:solidFill>
                <a:latin typeface="+mn-ea"/>
              </a:rPr>
              <a:t>ls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 –l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명령어를 통해서 </a:t>
            </a:r>
            <a:r>
              <a:rPr lang="ko-KR" altLang="en-US" sz="2000" dirty="0" err="1" smtClean="0">
                <a:solidFill>
                  <a:srgbClr val="0070C0"/>
                </a:solidFill>
                <a:latin typeface="+mn-ea"/>
              </a:rPr>
              <a:t>디렉토리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 파일과 </a:t>
            </a:r>
            <a:r>
              <a:rPr lang="ko-KR" altLang="en-US" sz="2000" dirty="0" err="1" smtClean="0">
                <a:solidFill>
                  <a:srgbClr val="0070C0"/>
                </a:solidFill>
                <a:latin typeface="+mn-ea"/>
              </a:rPr>
              <a:t>디렉토리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 정보를 볼 수 있는 걸 통해서 권한이 변경된 걸 확인 할 수 있다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.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  </a:t>
            </a:r>
            <a:endParaRPr lang="ko-KR" altLang="ko-KR" sz="2000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53345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EE793816-663B-527D-FC37-64D14523370B}"/>
              </a:ext>
            </a:extLst>
          </p:cNvPr>
          <p:cNvGrpSpPr/>
          <p:nvPr/>
        </p:nvGrpSpPr>
        <p:grpSpPr>
          <a:xfrm>
            <a:off x="242124" y="257735"/>
            <a:ext cx="11703346" cy="6427694"/>
            <a:chOff x="242124" y="257735"/>
            <a:chExt cx="11703346" cy="6427694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xmlns="" id="{9830FE48-2E9A-C1CB-53F6-A772F81702ED}"/>
                </a:ext>
              </a:extLst>
            </p:cNvPr>
            <p:cNvSpPr/>
            <p:nvPr/>
          </p:nvSpPr>
          <p:spPr>
            <a:xfrm>
              <a:off x="242125" y="741829"/>
              <a:ext cx="11703345" cy="5943600"/>
            </a:xfrm>
            <a:custGeom>
              <a:avLst/>
              <a:gdLst>
                <a:gd name="connsiteX0" fmla="*/ 0 w 11703345"/>
                <a:gd name="connsiteY0" fmla="*/ 0 h 5943600"/>
                <a:gd name="connsiteX1" fmla="*/ 116441 w 11703345"/>
                <a:gd name="connsiteY1" fmla="*/ 0 h 5943600"/>
                <a:gd name="connsiteX2" fmla="*/ 1258979 w 11703345"/>
                <a:gd name="connsiteY2" fmla="*/ 0 h 5943600"/>
                <a:gd name="connsiteX3" fmla="*/ 11591308 w 11703345"/>
                <a:gd name="connsiteY3" fmla="*/ 0 h 5943600"/>
                <a:gd name="connsiteX4" fmla="*/ 11703345 w 11703345"/>
                <a:gd name="connsiteY4" fmla="*/ 112037 h 5943600"/>
                <a:gd name="connsiteX5" fmla="*/ 11703345 w 11703345"/>
                <a:gd name="connsiteY5" fmla="*/ 5831563 h 5943600"/>
                <a:gd name="connsiteX6" fmla="*/ 11591308 w 11703345"/>
                <a:gd name="connsiteY6" fmla="*/ 5943600 h 5943600"/>
                <a:gd name="connsiteX7" fmla="*/ 116441 w 11703345"/>
                <a:gd name="connsiteY7" fmla="*/ 5943600 h 5943600"/>
                <a:gd name="connsiteX8" fmla="*/ 4404 w 11703345"/>
                <a:gd name="connsiteY8" fmla="*/ 5831563 h 5943600"/>
                <a:gd name="connsiteX9" fmla="*/ 4404 w 11703345"/>
                <a:gd name="connsiteY9" fmla="*/ 1851463 h 5943600"/>
                <a:gd name="connsiteX10" fmla="*/ 0 w 11703345"/>
                <a:gd name="connsiteY10" fmla="*/ 1851463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03345" h="5943600">
                  <a:moveTo>
                    <a:pt x="0" y="0"/>
                  </a:moveTo>
                  <a:lnTo>
                    <a:pt x="116441" y="0"/>
                  </a:lnTo>
                  <a:lnTo>
                    <a:pt x="1258979" y="0"/>
                  </a:lnTo>
                  <a:lnTo>
                    <a:pt x="11591308" y="0"/>
                  </a:lnTo>
                  <a:cubicBezTo>
                    <a:pt x="11653184" y="0"/>
                    <a:pt x="11703345" y="50161"/>
                    <a:pt x="11703345" y="112037"/>
                  </a:cubicBezTo>
                  <a:lnTo>
                    <a:pt x="11703345" y="5831563"/>
                  </a:lnTo>
                  <a:cubicBezTo>
                    <a:pt x="11703345" y="5893439"/>
                    <a:pt x="11653184" y="5943600"/>
                    <a:pt x="11591308" y="5943600"/>
                  </a:cubicBezTo>
                  <a:lnTo>
                    <a:pt x="116441" y="5943600"/>
                  </a:lnTo>
                  <a:cubicBezTo>
                    <a:pt x="54565" y="5943600"/>
                    <a:pt x="4404" y="5893439"/>
                    <a:pt x="4404" y="5831563"/>
                  </a:cubicBezTo>
                  <a:lnTo>
                    <a:pt x="4404" y="1851463"/>
                  </a:lnTo>
                  <a:lnTo>
                    <a:pt x="0" y="1851463"/>
                  </a:lnTo>
                  <a:close/>
                </a:path>
              </a:pathLst>
            </a:custGeom>
            <a:solidFill>
              <a:srgbClr val="FFFEFF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innerShdw dist="139700" dir="8100000">
                <a:schemeClr val="accent5">
                  <a:lumMod val="75000"/>
                  <a:alpha val="2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xmlns="" id="{F5284178-F8B2-EE80-85C3-8E4B914FB610}"/>
                </a:ext>
              </a:extLst>
            </p:cNvPr>
            <p:cNvSpPr/>
            <p:nvPr/>
          </p:nvSpPr>
          <p:spPr>
            <a:xfrm>
              <a:off x="242124" y="257735"/>
              <a:ext cx="11703344" cy="708212"/>
            </a:xfrm>
            <a:custGeom>
              <a:avLst/>
              <a:gdLst>
                <a:gd name="connsiteX0" fmla="*/ 118038 w 11703344"/>
                <a:gd name="connsiteY0" fmla="*/ 0 h 708212"/>
                <a:gd name="connsiteX1" fmla="*/ 122442 w 11703344"/>
                <a:gd name="connsiteY1" fmla="*/ 0 h 708212"/>
                <a:gd name="connsiteX2" fmla="*/ 2750591 w 11703344"/>
                <a:gd name="connsiteY2" fmla="*/ 0 h 708212"/>
                <a:gd name="connsiteX3" fmla="*/ 3668913 w 11703344"/>
                <a:gd name="connsiteY3" fmla="*/ 0 h 708212"/>
                <a:gd name="connsiteX4" fmla="*/ 3786952 w 11703344"/>
                <a:gd name="connsiteY4" fmla="*/ 118038 h 708212"/>
                <a:gd name="connsiteX5" fmla="*/ 3786952 w 11703344"/>
                <a:gd name="connsiteY5" fmla="*/ 322863 h 708212"/>
                <a:gd name="connsiteX6" fmla="*/ 3799398 w 11703344"/>
                <a:gd name="connsiteY6" fmla="*/ 384513 h 708212"/>
                <a:gd name="connsiteX7" fmla="*/ 3949630 w 11703344"/>
                <a:gd name="connsiteY7" fmla="*/ 484094 h 708212"/>
                <a:gd name="connsiteX8" fmla="*/ 3980867 w 11703344"/>
                <a:gd name="connsiteY8" fmla="*/ 484094 h 708212"/>
                <a:gd name="connsiteX9" fmla="*/ 11600250 w 11703344"/>
                <a:gd name="connsiteY9" fmla="*/ 484094 h 708212"/>
                <a:gd name="connsiteX10" fmla="*/ 11703344 w 11703344"/>
                <a:gd name="connsiteY10" fmla="*/ 587188 h 708212"/>
                <a:gd name="connsiteX11" fmla="*/ 11703344 w 11703344"/>
                <a:gd name="connsiteY11" fmla="*/ 708212 h 708212"/>
                <a:gd name="connsiteX12" fmla="*/ 3980867 w 11703344"/>
                <a:gd name="connsiteY12" fmla="*/ 708212 h 708212"/>
                <a:gd name="connsiteX13" fmla="*/ 3786952 w 11703344"/>
                <a:gd name="connsiteY13" fmla="*/ 708212 h 708212"/>
                <a:gd name="connsiteX14" fmla="*/ 3254727 w 11703344"/>
                <a:gd name="connsiteY14" fmla="*/ 708212 h 708212"/>
                <a:gd name="connsiteX15" fmla="*/ 3061230 w 11703344"/>
                <a:gd name="connsiteY15" fmla="*/ 708212 h 708212"/>
                <a:gd name="connsiteX16" fmla="*/ 2868629 w 11703344"/>
                <a:gd name="connsiteY16" fmla="*/ 708212 h 708212"/>
                <a:gd name="connsiteX17" fmla="*/ 2335090 w 11703344"/>
                <a:gd name="connsiteY17" fmla="*/ 708212 h 708212"/>
                <a:gd name="connsiteX18" fmla="*/ 4404 w 11703344"/>
                <a:gd name="connsiteY18" fmla="*/ 708212 h 708212"/>
                <a:gd name="connsiteX19" fmla="*/ 4403 w 11703344"/>
                <a:gd name="connsiteY19" fmla="*/ 708212 h 708212"/>
                <a:gd name="connsiteX20" fmla="*/ 0 w 11703344"/>
                <a:gd name="connsiteY20" fmla="*/ 708212 h 708212"/>
                <a:gd name="connsiteX21" fmla="*/ 0 w 11703344"/>
                <a:gd name="connsiteY21" fmla="*/ 118038 h 708212"/>
                <a:gd name="connsiteX22" fmla="*/ 118038 w 11703344"/>
                <a:gd name="connsiteY22" fmla="*/ 0 h 70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03344" h="708212">
                  <a:moveTo>
                    <a:pt x="118038" y="0"/>
                  </a:moveTo>
                  <a:lnTo>
                    <a:pt x="122442" y="0"/>
                  </a:lnTo>
                  <a:lnTo>
                    <a:pt x="2750591" y="0"/>
                  </a:lnTo>
                  <a:lnTo>
                    <a:pt x="3668913" y="0"/>
                  </a:lnTo>
                  <a:cubicBezTo>
                    <a:pt x="3734105" y="0"/>
                    <a:pt x="3786952" y="52847"/>
                    <a:pt x="3786952" y="118038"/>
                  </a:cubicBezTo>
                  <a:lnTo>
                    <a:pt x="3786952" y="322863"/>
                  </a:lnTo>
                  <a:lnTo>
                    <a:pt x="3799398" y="384513"/>
                  </a:lnTo>
                  <a:cubicBezTo>
                    <a:pt x="3824150" y="443033"/>
                    <a:pt x="3882095" y="484094"/>
                    <a:pt x="3949630" y="484094"/>
                  </a:cubicBezTo>
                  <a:lnTo>
                    <a:pt x="3980867" y="484094"/>
                  </a:lnTo>
                  <a:lnTo>
                    <a:pt x="11600250" y="484094"/>
                  </a:lnTo>
                  <a:cubicBezTo>
                    <a:pt x="11657187" y="484094"/>
                    <a:pt x="11703344" y="530251"/>
                    <a:pt x="11703344" y="587188"/>
                  </a:cubicBezTo>
                  <a:lnTo>
                    <a:pt x="11703344" y="708212"/>
                  </a:lnTo>
                  <a:lnTo>
                    <a:pt x="3980867" y="708212"/>
                  </a:lnTo>
                  <a:lnTo>
                    <a:pt x="3786952" y="708212"/>
                  </a:lnTo>
                  <a:lnTo>
                    <a:pt x="3254727" y="708212"/>
                  </a:lnTo>
                  <a:lnTo>
                    <a:pt x="3061230" y="708212"/>
                  </a:lnTo>
                  <a:lnTo>
                    <a:pt x="2868629" y="708212"/>
                  </a:lnTo>
                  <a:lnTo>
                    <a:pt x="2335090" y="708212"/>
                  </a:lnTo>
                  <a:lnTo>
                    <a:pt x="4404" y="708212"/>
                  </a:lnTo>
                  <a:lnTo>
                    <a:pt x="4403" y="708212"/>
                  </a:lnTo>
                  <a:lnTo>
                    <a:pt x="0" y="708212"/>
                  </a:lnTo>
                  <a:lnTo>
                    <a:pt x="0" y="118038"/>
                  </a:lnTo>
                  <a:cubicBezTo>
                    <a:pt x="0" y="52847"/>
                    <a:pt x="52847" y="0"/>
                    <a:pt x="118038" y="0"/>
                  </a:cubicBezTo>
                  <a:close/>
                </a:path>
              </a:pathLst>
            </a:custGeom>
            <a:solidFill>
              <a:srgbClr val="EEF1F8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889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xmlns="" id="{ECBD4829-C11C-E6F8-4535-915FC92F5EA5}"/>
                </a:ext>
              </a:extLst>
            </p:cNvPr>
            <p:cNvGrpSpPr/>
            <p:nvPr/>
          </p:nvGrpSpPr>
          <p:grpSpPr>
            <a:xfrm>
              <a:off x="11452826" y="823685"/>
              <a:ext cx="342682" cy="72000"/>
              <a:chOff x="11452826" y="861785"/>
              <a:chExt cx="342682" cy="72000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xmlns="" id="{96A37265-F1DA-3279-227C-FE918A987AD7}"/>
                  </a:ext>
                </a:extLst>
              </p:cNvPr>
              <p:cNvSpPr/>
              <p:nvPr/>
            </p:nvSpPr>
            <p:spPr>
              <a:xfrm>
                <a:off x="11452826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xmlns="" id="{6981B2DD-7B75-4C7F-5761-0781ADC838FA}"/>
                  </a:ext>
                </a:extLst>
              </p:cNvPr>
              <p:cNvSpPr/>
              <p:nvPr/>
            </p:nvSpPr>
            <p:spPr>
              <a:xfrm>
                <a:off x="11588167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xmlns="" id="{0C247F3F-39DC-5651-5435-E36E458B9C3B}"/>
                  </a:ext>
                </a:extLst>
              </p:cNvPr>
              <p:cNvSpPr/>
              <p:nvPr/>
            </p:nvSpPr>
            <p:spPr>
              <a:xfrm>
                <a:off x="11723508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F14ABF3-B4B5-A3F9-A9A8-56F424F420A2}"/>
              </a:ext>
            </a:extLst>
          </p:cNvPr>
          <p:cNvSpPr txBox="1"/>
          <p:nvPr/>
        </p:nvSpPr>
        <p:spPr>
          <a:xfrm>
            <a:off x="950757" y="334375"/>
            <a:ext cx="3092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800" b="1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실습</a:t>
            </a:r>
            <a:r>
              <a:rPr lang="en-US" altLang="ko-KR" sz="2800" b="1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2</a:t>
            </a:r>
            <a:endParaRPr lang="en-US" altLang="ko-KR" sz="2800" b="1" kern="0" dirty="0">
              <a:ln w="6350">
                <a:noFill/>
              </a:ln>
              <a:solidFill>
                <a:srgbClr val="5B9BD5">
                  <a:lumMod val="75000"/>
                </a:srgbClr>
              </a:solidFill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931062A5-DAB9-998B-7985-C424FE2DB975}"/>
              </a:ext>
            </a:extLst>
          </p:cNvPr>
          <p:cNvGrpSpPr/>
          <p:nvPr/>
        </p:nvGrpSpPr>
        <p:grpSpPr>
          <a:xfrm>
            <a:off x="410779" y="408964"/>
            <a:ext cx="389321" cy="389321"/>
            <a:chOff x="410779" y="408964"/>
            <a:chExt cx="389321" cy="389321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97913F89-A988-F4D4-AA68-5D2AA92A0187}"/>
                </a:ext>
              </a:extLst>
            </p:cNvPr>
            <p:cNvSpPr/>
            <p:nvPr/>
          </p:nvSpPr>
          <p:spPr>
            <a:xfrm>
              <a:off x="410779" y="408964"/>
              <a:ext cx="389321" cy="389321"/>
            </a:xfrm>
            <a:prstGeom prst="ellipse">
              <a:avLst/>
            </a:prstGeom>
            <a:solidFill>
              <a:srgbClr val="26D1A5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381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xmlns="" id="{C2BE922E-0639-3625-720F-8775541CDE15}"/>
                </a:ext>
              </a:extLst>
            </p:cNvPr>
            <p:cNvSpPr/>
            <p:nvPr/>
          </p:nvSpPr>
          <p:spPr>
            <a:xfrm>
              <a:off x="587439" y="477624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xmlns="" id="{7BAA0826-3285-74B3-68A8-942B7733D076}"/>
                </a:ext>
              </a:extLst>
            </p:cNvPr>
            <p:cNvSpPr/>
            <p:nvPr/>
          </p:nvSpPr>
          <p:spPr>
            <a:xfrm rot="16200000">
              <a:off x="587439" y="477625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1" b="54444"/>
          <a:stretch/>
        </p:blipFill>
        <p:spPr>
          <a:xfrm>
            <a:off x="524123" y="1503803"/>
            <a:ext cx="5870459" cy="3124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23" y="4559645"/>
            <a:ext cx="5870459" cy="195538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F14ABF3-B4B5-A3F9-A9A8-56F424F420A2}"/>
              </a:ext>
            </a:extLst>
          </p:cNvPr>
          <p:cNvSpPr txBox="1"/>
          <p:nvPr/>
        </p:nvSpPr>
        <p:spPr>
          <a:xfrm>
            <a:off x="6676579" y="2513300"/>
            <a:ext cx="5050207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먼저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, </a:t>
            </a:r>
            <a:r>
              <a:rPr lang="en-US" altLang="ko-KR" sz="2000" dirty="0" err="1" smtClean="0">
                <a:solidFill>
                  <a:srgbClr val="0070C0"/>
                </a:solidFill>
                <a:latin typeface="+mn-ea"/>
              </a:rPr>
              <a:t>kopoctc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사용자로 접속하기 위해서 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login </a:t>
            </a:r>
            <a:r>
              <a:rPr lang="en-US" altLang="ko-KR" sz="2000" dirty="0" err="1" smtClean="0">
                <a:solidFill>
                  <a:srgbClr val="0070C0"/>
                </a:solidFill>
                <a:latin typeface="+mn-ea"/>
              </a:rPr>
              <a:t>kopoctc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명령어로 로그인 한 뒤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, </a:t>
            </a:r>
            <a:r>
              <a:rPr lang="en-US" altLang="ko-KR" sz="2000" dirty="0" err="1" smtClean="0">
                <a:solidFill>
                  <a:srgbClr val="0070C0"/>
                </a:solidFill>
                <a:latin typeface="+mn-ea"/>
              </a:rPr>
              <a:t>aa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파일을 하나 생성한 뒤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, tree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명령어를 통해서 </a:t>
            </a:r>
            <a:r>
              <a:rPr lang="en-US" altLang="ko-KR" sz="2000" dirty="0" err="1" smtClean="0">
                <a:solidFill>
                  <a:srgbClr val="0070C0"/>
                </a:solidFill>
                <a:latin typeface="+mn-ea"/>
              </a:rPr>
              <a:t>aa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파일이 </a:t>
            </a:r>
            <a:r>
              <a:rPr lang="ko-KR" altLang="en-US" sz="2000" dirty="0" err="1" smtClean="0">
                <a:solidFill>
                  <a:srgbClr val="0070C0"/>
                </a:solidFill>
                <a:latin typeface="+mn-ea"/>
              </a:rPr>
              <a:t>만들어진것을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 확인할 수 있다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.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479439" y="1049931"/>
            <a:ext cx="89015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+mn-ea"/>
              </a:rPr>
              <a:t>① </a:t>
            </a:r>
            <a:r>
              <a:rPr lang="en-US" altLang="ko-KR" sz="2000" dirty="0" err="1" smtClean="0">
                <a:latin typeface="+mn-ea"/>
              </a:rPr>
              <a:t>kopoctc</a:t>
            </a:r>
            <a:r>
              <a:rPr lang="en-US" altLang="ko-KR" sz="2000" dirty="0" smtClean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사용자로 접속하여 파일을 생성 </a:t>
            </a:r>
            <a:r>
              <a:rPr lang="en-US" altLang="ko-KR" sz="2000" dirty="0" smtClean="0">
                <a:latin typeface="+mn-ea"/>
              </a:rPr>
              <a:t>: </a:t>
            </a:r>
            <a:r>
              <a:rPr lang="en-US" altLang="ko-KR" sz="2000" dirty="0" err="1" smtClean="0">
                <a:latin typeface="+mn-ea"/>
              </a:rPr>
              <a:t>kopoctc</a:t>
            </a:r>
            <a:r>
              <a:rPr lang="ko-KR" altLang="en-US" sz="2000" dirty="0" smtClean="0">
                <a:latin typeface="+mn-ea"/>
              </a:rPr>
              <a:t>의 소유권</a:t>
            </a:r>
            <a:r>
              <a:rPr lang="en-US" altLang="ko-KR" sz="2000" dirty="0" smtClean="0">
                <a:latin typeface="+mn-ea"/>
              </a:rPr>
              <a:t>. (</a:t>
            </a:r>
            <a:r>
              <a:rPr lang="ko-KR" altLang="en-US" sz="2000" dirty="0" smtClean="0">
                <a:latin typeface="+mn-ea"/>
              </a:rPr>
              <a:t>각자의 </a:t>
            </a:r>
            <a:r>
              <a:rPr lang="en-US" altLang="ko-KR" sz="2000" dirty="0" smtClean="0">
                <a:latin typeface="+mn-ea"/>
              </a:rPr>
              <a:t>id)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40052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EE793816-663B-527D-FC37-64D14523370B}"/>
              </a:ext>
            </a:extLst>
          </p:cNvPr>
          <p:cNvGrpSpPr/>
          <p:nvPr/>
        </p:nvGrpSpPr>
        <p:grpSpPr>
          <a:xfrm>
            <a:off x="242124" y="257735"/>
            <a:ext cx="11703346" cy="6427694"/>
            <a:chOff x="242124" y="257735"/>
            <a:chExt cx="11703346" cy="6427694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xmlns="" id="{9830FE48-2E9A-C1CB-53F6-A772F81702ED}"/>
                </a:ext>
              </a:extLst>
            </p:cNvPr>
            <p:cNvSpPr/>
            <p:nvPr/>
          </p:nvSpPr>
          <p:spPr>
            <a:xfrm>
              <a:off x="242125" y="741829"/>
              <a:ext cx="11703345" cy="5943600"/>
            </a:xfrm>
            <a:custGeom>
              <a:avLst/>
              <a:gdLst>
                <a:gd name="connsiteX0" fmla="*/ 0 w 11703345"/>
                <a:gd name="connsiteY0" fmla="*/ 0 h 5943600"/>
                <a:gd name="connsiteX1" fmla="*/ 116441 w 11703345"/>
                <a:gd name="connsiteY1" fmla="*/ 0 h 5943600"/>
                <a:gd name="connsiteX2" fmla="*/ 1258979 w 11703345"/>
                <a:gd name="connsiteY2" fmla="*/ 0 h 5943600"/>
                <a:gd name="connsiteX3" fmla="*/ 11591308 w 11703345"/>
                <a:gd name="connsiteY3" fmla="*/ 0 h 5943600"/>
                <a:gd name="connsiteX4" fmla="*/ 11703345 w 11703345"/>
                <a:gd name="connsiteY4" fmla="*/ 112037 h 5943600"/>
                <a:gd name="connsiteX5" fmla="*/ 11703345 w 11703345"/>
                <a:gd name="connsiteY5" fmla="*/ 5831563 h 5943600"/>
                <a:gd name="connsiteX6" fmla="*/ 11591308 w 11703345"/>
                <a:gd name="connsiteY6" fmla="*/ 5943600 h 5943600"/>
                <a:gd name="connsiteX7" fmla="*/ 116441 w 11703345"/>
                <a:gd name="connsiteY7" fmla="*/ 5943600 h 5943600"/>
                <a:gd name="connsiteX8" fmla="*/ 4404 w 11703345"/>
                <a:gd name="connsiteY8" fmla="*/ 5831563 h 5943600"/>
                <a:gd name="connsiteX9" fmla="*/ 4404 w 11703345"/>
                <a:gd name="connsiteY9" fmla="*/ 1851463 h 5943600"/>
                <a:gd name="connsiteX10" fmla="*/ 0 w 11703345"/>
                <a:gd name="connsiteY10" fmla="*/ 1851463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03345" h="5943600">
                  <a:moveTo>
                    <a:pt x="0" y="0"/>
                  </a:moveTo>
                  <a:lnTo>
                    <a:pt x="116441" y="0"/>
                  </a:lnTo>
                  <a:lnTo>
                    <a:pt x="1258979" y="0"/>
                  </a:lnTo>
                  <a:lnTo>
                    <a:pt x="11591308" y="0"/>
                  </a:lnTo>
                  <a:cubicBezTo>
                    <a:pt x="11653184" y="0"/>
                    <a:pt x="11703345" y="50161"/>
                    <a:pt x="11703345" y="112037"/>
                  </a:cubicBezTo>
                  <a:lnTo>
                    <a:pt x="11703345" y="5831563"/>
                  </a:lnTo>
                  <a:cubicBezTo>
                    <a:pt x="11703345" y="5893439"/>
                    <a:pt x="11653184" y="5943600"/>
                    <a:pt x="11591308" y="5943600"/>
                  </a:cubicBezTo>
                  <a:lnTo>
                    <a:pt x="116441" y="5943600"/>
                  </a:lnTo>
                  <a:cubicBezTo>
                    <a:pt x="54565" y="5943600"/>
                    <a:pt x="4404" y="5893439"/>
                    <a:pt x="4404" y="5831563"/>
                  </a:cubicBezTo>
                  <a:lnTo>
                    <a:pt x="4404" y="1851463"/>
                  </a:lnTo>
                  <a:lnTo>
                    <a:pt x="0" y="1851463"/>
                  </a:lnTo>
                  <a:close/>
                </a:path>
              </a:pathLst>
            </a:custGeom>
            <a:solidFill>
              <a:srgbClr val="FFFEFF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innerShdw dist="139700" dir="8100000">
                <a:schemeClr val="accent5">
                  <a:lumMod val="75000"/>
                  <a:alpha val="2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xmlns="" id="{F5284178-F8B2-EE80-85C3-8E4B914FB610}"/>
                </a:ext>
              </a:extLst>
            </p:cNvPr>
            <p:cNvSpPr/>
            <p:nvPr/>
          </p:nvSpPr>
          <p:spPr>
            <a:xfrm>
              <a:off x="242124" y="257735"/>
              <a:ext cx="11703344" cy="708212"/>
            </a:xfrm>
            <a:custGeom>
              <a:avLst/>
              <a:gdLst>
                <a:gd name="connsiteX0" fmla="*/ 118038 w 11703344"/>
                <a:gd name="connsiteY0" fmla="*/ 0 h 708212"/>
                <a:gd name="connsiteX1" fmla="*/ 122442 w 11703344"/>
                <a:gd name="connsiteY1" fmla="*/ 0 h 708212"/>
                <a:gd name="connsiteX2" fmla="*/ 2750591 w 11703344"/>
                <a:gd name="connsiteY2" fmla="*/ 0 h 708212"/>
                <a:gd name="connsiteX3" fmla="*/ 3668913 w 11703344"/>
                <a:gd name="connsiteY3" fmla="*/ 0 h 708212"/>
                <a:gd name="connsiteX4" fmla="*/ 3786952 w 11703344"/>
                <a:gd name="connsiteY4" fmla="*/ 118038 h 708212"/>
                <a:gd name="connsiteX5" fmla="*/ 3786952 w 11703344"/>
                <a:gd name="connsiteY5" fmla="*/ 322863 h 708212"/>
                <a:gd name="connsiteX6" fmla="*/ 3799398 w 11703344"/>
                <a:gd name="connsiteY6" fmla="*/ 384513 h 708212"/>
                <a:gd name="connsiteX7" fmla="*/ 3949630 w 11703344"/>
                <a:gd name="connsiteY7" fmla="*/ 484094 h 708212"/>
                <a:gd name="connsiteX8" fmla="*/ 3980867 w 11703344"/>
                <a:gd name="connsiteY8" fmla="*/ 484094 h 708212"/>
                <a:gd name="connsiteX9" fmla="*/ 11600250 w 11703344"/>
                <a:gd name="connsiteY9" fmla="*/ 484094 h 708212"/>
                <a:gd name="connsiteX10" fmla="*/ 11703344 w 11703344"/>
                <a:gd name="connsiteY10" fmla="*/ 587188 h 708212"/>
                <a:gd name="connsiteX11" fmla="*/ 11703344 w 11703344"/>
                <a:gd name="connsiteY11" fmla="*/ 708212 h 708212"/>
                <a:gd name="connsiteX12" fmla="*/ 3980867 w 11703344"/>
                <a:gd name="connsiteY12" fmla="*/ 708212 h 708212"/>
                <a:gd name="connsiteX13" fmla="*/ 3786952 w 11703344"/>
                <a:gd name="connsiteY13" fmla="*/ 708212 h 708212"/>
                <a:gd name="connsiteX14" fmla="*/ 3254727 w 11703344"/>
                <a:gd name="connsiteY14" fmla="*/ 708212 h 708212"/>
                <a:gd name="connsiteX15" fmla="*/ 3061230 w 11703344"/>
                <a:gd name="connsiteY15" fmla="*/ 708212 h 708212"/>
                <a:gd name="connsiteX16" fmla="*/ 2868629 w 11703344"/>
                <a:gd name="connsiteY16" fmla="*/ 708212 h 708212"/>
                <a:gd name="connsiteX17" fmla="*/ 2335090 w 11703344"/>
                <a:gd name="connsiteY17" fmla="*/ 708212 h 708212"/>
                <a:gd name="connsiteX18" fmla="*/ 4404 w 11703344"/>
                <a:gd name="connsiteY18" fmla="*/ 708212 h 708212"/>
                <a:gd name="connsiteX19" fmla="*/ 4403 w 11703344"/>
                <a:gd name="connsiteY19" fmla="*/ 708212 h 708212"/>
                <a:gd name="connsiteX20" fmla="*/ 0 w 11703344"/>
                <a:gd name="connsiteY20" fmla="*/ 708212 h 708212"/>
                <a:gd name="connsiteX21" fmla="*/ 0 w 11703344"/>
                <a:gd name="connsiteY21" fmla="*/ 118038 h 708212"/>
                <a:gd name="connsiteX22" fmla="*/ 118038 w 11703344"/>
                <a:gd name="connsiteY22" fmla="*/ 0 h 70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03344" h="708212">
                  <a:moveTo>
                    <a:pt x="118038" y="0"/>
                  </a:moveTo>
                  <a:lnTo>
                    <a:pt x="122442" y="0"/>
                  </a:lnTo>
                  <a:lnTo>
                    <a:pt x="2750591" y="0"/>
                  </a:lnTo>
                  <a:lnTo>
                    <a:pt x="3668913" y="0"/>
                  </a:lnTo>
                  <a:cubicBezTo>
                    <a:pt x="3734105" y="0"/>
                    <a:pt x="3786952" y="52847"/>
                    <a:pt x="3786952" y="118038"/>
                  </a:cubicBezTo>
                  <a:lnTo>
                    <a:pt x="3786952" y="322863"/>
                  </a:lnTo>
                  <a:lnTo>
                    <a:pt x="3799398" y="384513"/>
                  </a:lnTo>
                  <a:cubicBezTo>
                    <a:pt x="3824150" y="443033"/>
                    <a:pt x="3882095" y="484094"/>
                    <a:pt x="3949630" y="484094"/>
                  </a:cubicBezTo>
                  <a:lnTo>
                    <a:pt x="3980867" y="484094"/>
                  </a:lnTo>
                  <a:lnTo>
                    <a:pt x="11600250" y="484094"/>
                  </a:lnTo>
                  <a:cubicBezTo>
                    <a:pt x="11657187" y="484094"/>
                    <a:pt x="11703344" y="530251"/>
                    <a:pt x="11703344" y="587188"/>
                  </a:cubicBezTo>
                  <a:lnTo>
                    <a:pt x="11703344" y="708212"/>
                  </a:lnTo>
                  <a:lnTo>
                    <a:pt x="3980867" y="708212"/>
                  </a:lnTo>
                  <a:lnTo>
                    <a:pt x="3786952" y="708212"/>
                  </a:lnTo>
                  <a:lnTo>
                    <a:pt x="3254727" y="708212"/>
                  </a:lnTo>
                  <a:lnTo>
                    <a:pt x="3061230" y="708212"/>
                  </a:lnTo>
                  <a:lnTo>
                    <a:pt x="2868629" y="708212"/>
                  </a:lnTo>
                  <a:lnTo>
                    <a:pt x="2335090" y="708212"/>
                  </a:lnTo>
                  <a:lnTo>
                    <a:pt x="4404" y="708212"/>
                  </a:lnTo>
                  <a:lnTo>
                    <a:pt x="4403" y="708212"/>
                  </a:lnTo>
                  <a:lnTo>
                    <a:pt x="0" y="708212"/>
                  </a:lnTo>
                  <a:lnTo>
                    <a:pt x="0" y="118038"/>
                  </a:lnTo>
                  <a:cubicBezTo>
                    <a:pt x="0" y="52847"/>
                    <a:pt x="52847" y="0"/>
                    <a:pt x="118038" y="0"/>
                  </a:cubicBezTo>
                  <a:close/>
                </a:path>
              </a:pathLst>
            </a:custGeom>
            <a:solidFill>
              <a:srgbClr val="EEF1F8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889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xmlns="" id="{ECBD4829-C11C-E6F8-4535-915FC92F5EA5}"/>
                </a:ext>
              </a:extLst>
            </p:cNvPr>
            <p:cNvGrpSpPr/>
            <p:nvPr/>
          </p:nvGrpSpPr>
          <p:grpSpPr>
            <a:xfrm>
              <a:off x="11452826" y="823685"/>
              <a:ext cx="342682" cy="72000"/>
              <a:chOff x="11452826" y="861785"/>
              <a:chExt cx="342682" cy="72000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xmlns="" id="{96A37265-F1DA-3279-227C-FE918A987AD7}"/>
                  </a:ext>
                </a:extLst>
              </p:cNvPr>
              <p:cNvSpPr/>
              <p:nvPr/>
            </p:nvSpPr>
            <p:spPr>
              <a:xfrm>
                <a:off x="11452826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xmlns="" id="{6981B2DD-7B75-4C7F-5761-0781ADC838FA}"/>
                  </a:ext>
                </a:extLst>
              </p:cNvPr>
              <p:cNvSpPr/>
              <p:nvPr/>
            </p:nvSpPr>
            <p:spPr>
              <a:xfrm>
                <a:off x="11588167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xmlns="" id="{0C247F3F-39DC-5651-5435-E36E458B9C3B}"/>
                  </a:ext>
                </a:extLst>
              </p:cNvPr>
              <p:cNvSpPr/>
              <p:nvPr/>
            </p:nvSpPr>
            <p:spPr>
              <a:xfrm>
                <a:off x="11723508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F14ABF3-B4B5-A3F9-A9A8-56F424F420A2}"/>
              </a:ext>
            </a:extLst>
          </p:cNvPr>
          <p:cNvSpPr txBox="1"/>
          <p:nvPr/>
        </p:nvSpPr>
        <p:spPr>
          <a:xfrm>
            <a:off x="950757" y="334375"/>
            <a:ext cx="3092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800" b="1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실습</a:t>
            </a:r>
            <a:r>
              <a:rPr lang="en-US" altLang="ko-KR" sz="2800" b="1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2</a:t>
            </a:r>
            <a:endParaRPr lang="en-US" altLang="ko-KR" sz="2800" b="1" kern="0" dirty="0">
              <a:ln w="6350">
                <a:noFill/>
              </a:ln>
              <a:solidFill>
                <a:srgbClr val="5B9BD5">
                  <a:lumMod val="75000"/>
                </a:srgbClr>
              </a:solidFill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931062A5-DAB9-998B-7985-C424FE2DB975}"/>
              </a:ext>
            </a:extLst>
          </p:cNvPr>
          <p:cNvGrpSpPr/>
          <p:nvPr/>
        </p:nvGrpSpPr>
        <p:grpSpPr>
          <a:xfrm>
            <a:off x="410779" y="408964"/>
            <a:ext cx="389321" cy="389321"/>
            <a:chOff x="410779" y="408964"/>
            <a:chExt cx="389321" cy="389321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97913F89-A988-F4D4-AA68-5D2AA92A0187}"/>
                </a:ext>
              </a:extLst>
            </p:cNvPr>
            <p:cNvSpPr/>
            <p:nvPr/>
          </p:nvSpPr>
          <p:spPr>
            <a:xfrm>
              <a:off x="410779" y="408964"/>
              <a:ext cx="389321" cy="389321"/>
            </a:xfrm>
            <a:prstGeom prst="ellipse">
              <a:avLst/>
            </a:prstGeom>
            <a:solidFill>
              <a:srgbClr val="26D1A5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381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xmlns="" id="{C2BE922E-0639-3625-720F-8775541CDE15}"/>
                </a:ext>
              </a:extLst>
            </p:cNvPr>
            <p:cNvSpPr/>
            <p:nvPr/>
          </p:nvSpPr>
          <p:spPr>
            <a:xfrm>
              <a:off x="587439" y="477624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xmlns="" id="{7BAA0826-3285-74B3-68A8-942B7733D076}"/>
                </a:ext>
              </a:extLst>
            </p:cNvPr>
            <p:cNvSpPr/>
            <p:nvPr/>
          </p:nvSpPr>
          <p:spPr>
            <a:xfrm rot="16200000">
              <a:off x="587439" y="477625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39" y="1865471"/>
            <a:ext cx="5372850" cy="32770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F14ABF3-B4B5-A3F9-A9A8-56F424F420A2}"/>
              </a:ext>
            </a:extLst>
          </p:cNvPr>
          <p:cNvSpPr txBox="1"/>
          <p:nvPr/>
        </p:nvSpPr>
        <p:spPr>
          <a:xfrm>
            <a:off x="551439" y="5202630"/>
            <a:ext cx="1093738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 err="1" smtClean="0">
                <a:solidFill>
                  <a:srgbClr val="0070C0"/>
                </a:solidFill>
                <a:latin typeface="+mn-ea"/>
              </a:rPr>
              <a:t>aa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파일을 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s1111111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이라는 사용자의 소유로 바꾸기 위해서는 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s1111111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이라는 사용자가 필요하기 때문에</a:t>
            </a:r>
            <a:r>
              <a:rPr lang="en-US" altLang="ko-KR" sz="2000" dirty="0" err="1" smtClean="0">
                <a:solidFill>
                  <a:srgbClr val="0070C0"/>
                </a:solidFill>
                <a:latin typeface="+mn-ea"/>
              </a:rPr>
              <a:t>sudo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2000" dirty="0" err="1" smtClean="0">
                <a:solidFill>
                  <a:srgbClr val="0070C0"/>
                </a:solidFill>
                <a:latin typeface="+mn-ea"/>
              </a:rPr>
              <a:t>adduser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 s1111111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명령어를 통해서 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s1111111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이라는 사용자를 생성해준다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.</a:t>
            </a:r>
            <a:endParaRPr lang="ko-KR" altLang="ko-KR" sz="20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1439" y="1098437"/>
            <a:ext cx="1014704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+mn-ea"/>
              </a:rPr>
              <a:t>② </a:t>
            </a:r>
            <a:r>
              <a:rPr lang="en-US" altLang="ko-KR" sz="2000" dirty="0" err="1">
                <a:latin typeface="+mn-ea"/>
              </a:rPr>
              <a:t>chown</a:t>
            </a:r>
            <a:r>
              <a:rPr lang="en-US" altLang="ko-KR" sz="2000" dirty="0">
                <a:latin typeface="+mn-ea"/>
              </a:rPr>
              <a:t> s1111111 </a:t>
            </a:r>
            <a:r>
              <a:rPr lang="en-US" altLang="ko-KR" sz="2000" dirty="0" err="1">
                <a:latin typeface="+mn-ea"/>
              </a:rPr>
              <a:t>aa</a:t>
            </a:r>
            <a:r>
              <a:rPr lang="en-US" altLang="ko-KR" sz="2000" dirty="0">
                <a:latin typeface="+mn-ea"/>
              </a:rPr>
              <a:t> : </a:t>
            </a:r>
            <a:r>
              <a:rPr lang="en-US" altLang="ko-KR" sz="2000" dirty="0" err="1">
                <a:latin typeface="+mn-ea"/>
              </a:rPr>
              <a:t>aa</a:t>
            </a:r>
            <a:r>
              <a:rPr lang="ko-KR" altLang="en-US" sz="2000" dirty="0">
                <a:latin typeface="+mn-ea"/>
              </a:rPr>
              <a:t>파일을 </a:t>
            </a:r>
            <a:r>
              <a:rPr lang="en-US" altLang="ko-KR" sz="2000" dirty="0">
                <a:latin typeface="+mn-ea"/>
              </a:rPr>
              <a:t>s1111111 </a:t>
            </a:r>
            <a:r>
              <a:rPr lang="ko-KR" altLang="en-US" sz="2000" dirty="0">
                <a:latin typeface="+mn-ea"/>
              </a:rPr>
              <a:t>라는 사용자의 소유로 바꿈 </a:t>
            </a:r>
            <a:r>
              <a:rPr lang="en-US" altLang="ko-KR" sz="2000" dirty="0">
                <a:latin typeface="+mn-ea"/>
              </a:rPr>
              <a:t>(id</a:t>
            </a:r>
            <a:r>
              <a:rPr lang="ko-KR" altLang="en-US" sz="2000" dirty="0">
                <a:latin typeface="+mn-ea"/>
              </a:rPr>
              <a:t>하나생성</a:t>
            </a:r>
            <a:r>
              <a:rPr lang="en-US" altLang="ko-KR" sz="2000" dirty="0">
                <a:latin typeface="+mn-ea"/>
              </a:rPr>
              <a:t>)</a:t>
            </a:r>
            <a:endParaRPr lang="ko-KR" altLang="en-US" sz="2000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③ </a:t>
            </a:r>
            <a:r>
              <a:rPr lang="en-US" altLang="ko-KR" sz="2000" dirty="0" err="1">
                <a:latin typeface="+mn-ea"/>
              </a:rPr>
              <a:t>chgrp</a:t>
            </a:r>
            <a:r>
              <a:rPr lang="en-US" altLang="ko-KR" sz="2000" dirty="0">
                <a:latin typeface="+mn-ea"/>
              </a:rPr>
              <a:t> s1111111 </a:t>
            </a:r>
            <a:r>
              <a:rPr lang="en-US" altLang="ko-KR" sz="2000" dirty="0" err="1">
                <a:latin typeface="+mn-ea"/>
              </a:rPr>
              <a:t>aa</a:t>
            </a:r>
            <a:r>
              <a:rPr lang="en-US" altLang="ko-KR" sz="2000" dirty="0">
                <a:latin typeface="+mn-ea"/>
              </a:rPr>
              <a:t> : </a:t>
            </a:r>
            <a:r>
              <a:rPr lang="en-US" altLang="ko-KR" sz="2000" dirty="0" err="1">
                <a:latin typeface="+mn-ea"/>
              </a:rPr>
              <a:t>aa</a:t>
            </a:r>
            <a:r>
              <a:rPr lang="ko-KR" altLang="en-US" sz="2000" dirty="0">
                <a:latin typeface="+mn-ea"/>
              </a:rPr>
              <a:t>파일을 </a:t>
            </a:r>
            <a:r>
              <a:rPr lang="en-US" altLang="ko-KR" sz="2000" dirty="0">
                <a:latin typeface="+mn-ea"/>
              </a:rPr>
              <a:t>s1111111 </a:t>
            </a:r>
            <a:r>
              <a:rPr lang="ko-KR" altLang="en-US" sz="2000" dirty="0">
                <a:latin typeface="+mn-ea"/>
              </a:rPr>
              <a:t>라는 그룹의 소유로 바꿈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96144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EE793816-663B-527D-FC37-64D14523370B}"/>
              </a:ext>
            </a:extLst>
          </p:cNvPr>
          <p:cNvGrpSpPr/>
          <p:nvPr/>
        </p:nvGrpSpPr>
        <p:grpSpPr>
          <a:xfrm>
            <a:off x="242124" y="257735"/>
            <a:ext cx="11703346" cy="6427694"/>
            <a:chOff x="242124" y="257735"/>
            <a:chExt cx="11703346" cy="6427694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xmlns="" id="{9830FE48-2E9A-C1CB-53F6-A772F81702ED}"/>
                </a:ext>
              </a:extLst>
            </p:cNvPr>
            <p:cNvSpPr/>
            <p:nvPr/>
          </p:nvSpPr>
          <p:spPr>
            <a:xfrm>
              <a:off x="242125" y="741829"/>
              <a:ext cx="11703345" cy="5943600"/>
            </a:xfrm>
            <a:custGeom>
              <a:avLst/>
              <a:gdLst>
                <a:gd name="connsiteX0" fmla="*/ 0 w 11703345"/>
                <a:gd name="connsiteY0" fmla="*/ 0 h 5943600"/>
                <a:gd name="connsiteX1" fmla="*/ 116441 w 11703345"/>
                <a:gd name="connsiteY1" fmla="*/ 0 h 5943600"/>
                <a:gd name="connsiteX2" fmla="*/ 1258979 w 11703345"/>
                <a:gd name="connsiteY2" fmla="*/ 0 h 5943600"/>
                <a:gd name="connsiteX3" fmla="*/ 11591308 w 11703345"/>
                <a:gd name="connsiteY3" fmla="*/ 0 h 5943600"/>
                <a:gd name="connsiteX4" fmla="*/ 11703345 w 11703345"/>
                <a:gd name="connsiteY4" fmla="*/ 112037 h 5943600"/>
                <a:gd name="connsiteX5" fmla="*/ 11703345 w 11703345"/>
                <a:gd name="connsiteY5" fmla="*/ 5831563 h 5943600"/>
                <a:gd name="connsiteX6" fmla="*/ 11591308 w 11703345"/>
                <a:gd name="connsiteY6" fmla="*/ 5943600 h 5943600"/>
                <a:gd name="connsiteX7" fmla="*/ 116441 w 11703345"/>
                <a:gd name="connsiteY7" fmla="*/ 5943600 h 5943600"/>
                <a:gd name="connsiteX8" fmla="*/ 4404 w 11703345"/>
                <a:gd name="connsiteY8" fmla="*/ 5831563 h 5943600"/>
                <a:gd name="connsiteX9" fmla="*/ 4404 w 11703345"/>
                <a:gd name="connsiteY9" fmla="*/ 1851463 h 5943600"/>
                <a:gd name="connsiteX10" fmla="*/ 0 w 11703345"/>
                <a:gd name="connsiteY10" fmla="*/ 1851463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03345" h="5943600">
                  <a:moveTo>
                    <a:pt x="0" y="0"/>
                  </a:moveTo>
                  <a:lnTo>
                    <a:pt x="116441" y="0"/>
                  </a:lnTo>
                  <a:lnTo>
                    <a:pt x="1258979" y="0"/>
                  </a:lnTo>
                  <a:lnTo>
                    <a:pt x="11591308" y="0"/>
                  </a:lnTo>
                  <a:cubicBezTo>
                    <a:pt x="11653184" y="0"/>
                    <a:pt x="11703345" y="50161"/>
                    <a:pt x="11703345" y="112037"/>
                  </a:cubicBezTo>
                  <a:lnTo>
                    <a:pt x="11703345" y="5831563"/>
                  </a:lnTo>
                  <a:cubicBezTo>
                    <a:pt x="11703345" y="5893439"/>
                    <a:pt x="11653184" y="5943600"/>
                    <a:pt x="11591308" y="5943600"/>
                  </a:cubicBezTo>
                  <a:lnTo>
                    <a:pt x="116441" y="5943600"/>
                  </a:lnTo>
                  <a:cubicBezTo>
                    <a:pt x="54565" y="5943600"/>
                    <a:pt x="4404" y="5893439"/>
                    <a:pt x="4404" y="5831563"/>
                  </a:cubicBezTo>
                  <a:lnTo>
                    <a:pt x="4404" y="1851463"/>
                  </a:lnTo>
                  <a:lnTo>
                    <a:pt x="0" y="1851463"/>
                  </a:lnTo>
                  <a:close/>
                </a:path>
              </a:pathLst>
            </a:custGeom>
            <a:solidFill>
              <a:srgbClr val="FFFEFF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innerShdw dist="139700" dir="8100000">
                <a:schemeClr val="accent5">
                  <a:lumMod val="75000"/>
                  <a:alpha val="2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xmlns="" id="{F5284178-F8B2-EE80-85C3-8E4B914FB610}"/>
                </a:ext>
              </a:extLst>
            </p:cNvPr>
            <p:cNvSpPr/>
            <p:nvPr/>
          </p:nvSpPr>
          <p:spPr>
            <a:xfrm>
              <a:off x="242124" y="257735"/>
              <a:ext cx="11703344" cy="708212"/>
            </a:xfrm>
            <a:custGeom>
              <a:avLst/>
              <a:gdLst>
                <a:gd name="connsiteX0" fmla="*/ 118038 w 11703344"/>
                <a:gd name="connsiteY0" fmla="*/ 0 h 708212"/>
                <a:gd name="connsiteX1" fmla="*/ 122442 w 11703344"/>
                <a:gd name="connsiteY1" fmla="*/ 0 h 708212"/>
                <a:gd name="connsiteX2" fmla="*/ 2750591 w 11703344"/>
                <a:gd name="connsiteY2" fmla="*/ 0 h 708212"/>
                <a:gd name="connsiteX3" fmla="*/ 3668913 w 11703344"/>
                <a:gd name="connsiteY3" fmla="*/ 0 h 708212"/>
                <a:gd name="connsiteX4" fmla="*/ 3786952 w 11703344"/>
                <a:gd name="connsiteY4" fmla="*/ 118038 h 708212"/>
                <a:gd name="connsiteX5" fmla="*/ 3786952 w 11703344"/>
                <a:gd name="connsiteY5" fmla="*/ 322863 h 708212"/>
                <a:gd name="connsiteX6" fmla="*/ 3799398 w 11703344"/>
                <a:gd name="connsiteY6" fmla="*/ 384513 h 708212"/>
                <a:gd name="connsiteX7" fmla="*/ 3949630 w 11703344"/>
                <a:gd name="connsiteY7" fmla="*/ 484094 h 708212"/>
                <a:gd name="connsiteX8" fmla="*/ 3980867 w 11703344"/>
                <a:gd name="connsiteY8" fmla="*/ 484094 h 708212"/>
                <a:gd name="connsiteX9" fmla="*/ 11600250 w 11703344"/>
                <a:gd name="connsiteY9" fmla="*/ 484094 h 708212"/>
                <a:gd name="connsiteX10" fmla="*/ 11703344 w 11703344"/>
                <a:gd name="connsiteY10" fmla="*/ 587188 h 708212"/>
                <a:gd name="connsiteX11" fmla="*/ 11703344 w 11703344"/>
                <a:gd name="connsiteY11" fmla="*/ 708212 h 708212"/>
                <a:gd name="connsiteX12" fmla="*/ 3980867 w 11703344"/>
                <a:gd name="connsiteY12" fmla="*/ 708212 h 708212"/>
                <a:gd name="connsiteX13" fmla="*/ 3786952 w 11703344"/>
                <a:gd name="connsiteY13" fmla="*/ 708212 h 708212"/>
                <a:gd name="connsiteX14" fmla="*/ 3254727 w 11703344"/>
                <a:gd name="connsiteY14" fmla="*/ 708212 h 708212"/>
                <a:gd name="connsiteX15" fmla="*/ 3061230 w 11703344"/>
                <a:gd name="connsiteY15" fmla="*/ 708212 h 708212"/>
                <a:gd name="connsiteX16" fmla="*/ 2868629 w 11703344"/>
                <a:gd name="connsiteY16" fmla="*/ 708212 h 708212"/>
                <a:gd name="connsiteX17" fmla="*/ 2335090 w 11703344"/>
                <a:gd name="connsiteY17" fmla="*/ 708212 h 708212"/>
                <a:gd name="connsiteX18" fmla="*/ 4404 w 11703344"/>
                <a:gd name="connsiteY18" fmla="*/ 708212 h 708212"/>
                <a:gd name="connsiteX19" fmla="*/ 4403 w 11703344"/>
                <a:gd name="connsiteY19" fmla="*/ 708212 h 708212"/>
                <a:gd name="connsiteX20" fmla="*/ 0 w 11703344"/>
                <a:gd name="connsiteY20" fmla="*/ 708212 h 708212"/>
                <a:gd name="connsiteX21" fmla="*/ 0 w 11703344"/>
                <a:gd name="connsiteY21" fmla="*/ 118038 h 708212"/>
                <a:gd name="connsiteX22" fmla="*/ 118038 w 11703344"/>
                <a:gd name="connsiteY22" fmla="*/ 0 h 70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03344" h="708212">
                  <a:moveTo>
                    <a:pt x="118038" y="0"/>
                  </a:moveTo>
                  <a:lnTo>
                    <a:pt x="122442" y="0"/>
                  </a:lnTo>
                  <a:lnTo>
                    <a:pt x="2750591" y="0"/>
                  </a:lnTo>
                  <a:lnTo>
                    <a:pt x="3668913" y="0"/>
                  </a:lnTo>
                  <a:cubicBezTo>
                    <a:pt x="3734105" y="0"/>
                    <a:pt x="3786952" y="52847"/>
                    <a:pt x="3786952" y="118038"/>
                  </a:cubicBezTo>
                  <a:lnTo>
                    <a:pt x="3786952" y="322863"/>
                  </a:lnTo>
                  <a:lnTo>
                    <a:pt x="3799398" y="384513"/>
                  </a:lnTo>
                  <a:cubicBezTo>
                    <a:pt x="3824150" y="443033"/>
                    <a:pt x="3882095" y="484094"/>
                    <a:pt x="3949630" y="484094"/>
                  </a:cubicBezTo>
                  <a:lnTo>
                    <a:pt x="3980867" y="484094"/>
                  </a:lnTo>
                  <a:lnTo>
                    <a:pt x="11600250" y="484094"/>
                  </a:lnTo>
                  <a:cubicBezTo>
                    <a:pt x="11657187" y="484094"/>
                    <a:pt x="11703344" y="530251"/>
                    <a:pt x="11703344" y="587188"/>
                  </a:cubicBezTo>
                  <a:lnTo>
                    <a:pt x="11703344" y="708212"/>
                  </a:lnTo>
                  <a:lnTo>
                    <a:pt x="3980867" y="708212"/>
                  </a:lnTo>
                  <a:lnTo>
                    <a:pt x="3786952" y="708212"/>
                  </a:lnTo>
                  <a:lnTo>
                    <a:pt x="3254727" y="708212"/>
                  </a:lnTo>
                  <a:lnTo>
                    <a:pt x="3061230" y="708212"/>
                  </a:lnTo>
                  <a:lnTo>
                    <a:pt x="2868629" y="708212"/>
                  </a:lnTo>
                  <a:lnTo>
                    <a:pt x="2335090" y="708212"/>
                  </a:lnTo>
                  <a:lnTo>
                    <a:pt x="4404" y="708212"/>
                  </a:lnTo>
                  <a:lnTo>
                    <a:pt x="4403" y="708212"/>
                  </a:lnTo>
                  <a:lnTo>
                    <a:pt x="0" y="708212"/>
                  </a:lnTo>
                  <a:lnTo>
                    <a:pt x="0" y="118038"/>
                  </a:lnTo>
                  <a:cubicBezTo>
                    <a:pt x="0" y="52847"/>
                    <a:pt x="52847" y="0"/>
                    <a:pt x="118038" y="0"/>
                  </a:cubicBezTo>
                  <a:close/>
                </a:path>
              </a:pathLst>
            </a:custGeom>
            <a:solidFill>
              <a:srgbClr val="EEF1F8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889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xmlns="" id="{ECBD4829-C11C-E6F8-4535-915FC92F5EA5}"/>
                </a:ext>
              </a:extLst>
            </p:cNvPr>
            <p:cNvGrpSpPr/>
            <p:nvPr/>
          </p:nvGrpSpPr>
          <p:grpSpPr>
            <a:xfrm>
              <a:off x="11452826" y="823685"/>
              <a:ext cx="342682" cy="72000"/>
              <a:chOff x="11452826" y="861785"/>
              <a:chExt cx="342682" cy="72000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xmlns="" id="{96A37265-F1DA-3279-227C-FE918A987AD7}"/>
                  </a:ext>
                </a:extLst>
              </p:cNvPr>
              <p:cNvSpPr/>
              <p:nvPr/>
            </p:nvSpPr>
            <p:spPr>
              <a:xfrm>
                <a:off x="11452826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xmlns="" id="{6981B2DD-7B75-4C7F-5761-0781ADC838FA}"/>
                  </a:ext>
                </a:extLst>
              </p:cNvPr>
              <p:cNvSpPr/>
              <p:nvPr/>
            </p:nvSpPr>
            <p:spPr>
              <a:xfrm>
                <a:off x="11588167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xmlns="" id="{0C247F3F-39DC-5651-5435-E36E458B9C3B}"/>
                  </a:ext>
                </a:extLst>
              </p:cNvPr>
              <p:cNvSpPr/>
              <p:nvPr/>
            </p:nvSpPr>
            <p:spPr>
              <a:xfrm>
                <a:off x="11723508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F14ABF3-B4B5-A3F9-A9A8-56F424F420A2}"/>
              </a:ext>
            </a:extLst>
          </p:cNvPr>
          <p:cNvSpPr txBox="1"/>
          <p:nvPr/>
        </p:nvSpPr>
        <p:spPr>
          <a:xfrm>
            <a:off x="950757" y="334375"/>
            <a:ext cx="3092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800" b="1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실습</a:t>
            </a:r>
            <a:r>
              <a:rPr lang="en-US" altLang="ko-KR" sz="2800" b="1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2</a:t>
            </a:r>
            <a:endParaRPr lang="en-US" altLang="ko-KR" sz="2800" b="1" kern="0" dirty="0">
              <a:ln w="6350">
                <a:noFill/>
              </a:ln>
              <a:solidFill>
                <a:srgbClr val="5B9BD5">
                  <a:lumMod val="75000"/>
                </a:srgbClr>
              </a:solidFill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931062A5-DAB9-998B-7985-C424FE2DB975}"/>
              </a:ext>
            </a:extLst>
          </p:cNvPr>
          <p:cNvGrpSpPr/>
          <p:nvPr/>
        </p:nvGrpSpPr>
        <p:grpSpPr>
          <a:xfrm>
            <a:off x="410779" y="408964"/>
            <a:ext cx="389321" cy="389321"/>
            <a:chOff x="410779" y="408964"/>
            <a:chExt cx="389321" cy="389321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97913F89-A988-F4D4-AA68-5D2AA92A0187}"/>
                </a:ext>
              </a:extLst>
            </p:cNvPr>
            <p:cNvSpPr/>
            <p:nvPr/>
          </p:nvSpPr>
          <p:spPr>
            <a:xfrm>
              <a:off x="410779" y="408964"/>
              <a:ext cx="389321" cy="389321"/>
            </a:xfrm>
            <a:prstGeom prst="ellipse">
              <a:avLst/>
            </a:prstGeom>
            <a:solidFill>
              <a:srgbClr val="26D1A5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381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xmlns="" id="{C2BE922E-0639-3625-720F-8775541CDE15}"/>
                </a:ext>
              </a:extLst>
            </p:cNvPr>
            <p:cNvSpPr/>
            <p:nvPr/>
          </p:nvSpPr>
          <p:spPr>
            <a:xfrm>
              <a:off x="587439" y="477624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xmlns="" id="{7BAA0826-3285-74B3-68A8-942B7733D076}"/>
                </a:ext>
              </a:extLst>
            </p:cNvPr>
            <p:cNvSpPr/>
            <p:nvPr/>
          </p:nvSpPr>
          <p:spPr>
            <a:xfrm rot="16200000">
              <a:off x="587439" y="477625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363483" y="3471718"/>
            <a:ext cx="11451823" cy="2913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4279" lvl="0" defTabSz="899404">
              <a:spcBef>
                <a:spcPts val="679"/>
              </a:spcBef>
            </a:pPr>
            <a:r>
              <a:rPr lang="en-US" altLang="ko-KR" sz="2000" spc="-64" dirty="0" err="1">
                <a:solidFill>
                  <a:srgbClr val="0070C0"/>
                </a:solidFill>
                <a:latin typeface="+mn-ea"/>
                <a:cs typeface="Book Antiqua"/>
              </a:rPr>
              <a:t>c</a:t>
            </a:r>
            <a:r>
              <a:rPr lang="en-US" altLang="ko-KR" sz="2000" spc="-64" dirty="0" err="1" smtClean="0">
                <a:solidFill>
                  <a:srgbClr val="0070C0"/>
                </a:solidFill>
                <a:latin typeface="+mn-ea"/>
                <a:cs typeface="Book Antiqua"/>
              </a:rPr>
              <a:t>hown</a:t>
            </a:r>
            <a:r>
              <a:rPr lang="ko-KR" altLang="en-US" sz="2000" spc="-64" dirty="0" smtClean="0">
                <a:solidFill>
                  <a:srgbClr val="0070C0"/>
                </a:solidFill>
                <a:latin typeface="+mn-ea"/>
                <a:cs typeface="Book Antiqua"/>
              </a:rPr>
              <a:t>은</a:t>
            </a:r>
            <a:r>
              <a:rPr lang="ko-KR" altLang="en-US" sz="2000" spc="-89" dirty="0" smtClean="0">
                <a:solidFill>
                  <a:srgbClr val="0070C0"/>
                </a:solidFill>
                <a:latin typeface="+mn-ea"/>
                <a:cs typeface="Book Antiqua"/>
              </a:rPr>
              <a:t> </a:t>
            </a:r>
            <a:r>
              <a:rPr lang="ko-KR" altLang="en-US" sz="2000" spc="-89" dirty="0" smtClean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파일 </a:t>
            </a:r>
            <a:r>
              <a:rPr lang="ko-KR" altLang="en-US" sz="2000" spc="-89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또는 </a:t>
            </a:r>
            <a:r>
              <a:rPr lang="ko-KR" altLang="en-US" sz="2000" spc="-112" dirty="0" err="1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디렉토리의</a:t>
            </a:r>
            <a:r>
              <a:rPr lang="ko-KR" altLang="en-US" sz="2000" spc="-112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2000" spc="-118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소유사용자를</a:t>
            </a:r>
            <a:r>
              <a:rPr lang="ko-KR" altLang="en-US" sz="2000" spc="30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2000" spc="-89" dirty="0" smtClean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바꾸는 명령어로 </a:t>
            </a:r>
            <a:r>
              <a:rPr lang="en-US" altLang="ko-KR" sz="2000" dirty="0" err="1" smtClean="0">
                <a:solidFill>
                  <a:srgbClr val="0070C0"/>
                </a:solidFill>
                <a:latin typeface="+mn-ea"/>
              </a:rPr>
              <a:t>sudo</a:t>
            </a:r>
            <a:r>
              <a:rPr lang="ko-KR" altLang="ko-KR" sz="2000" dirty="0" smtClean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ko-KR" sz="2000" dirty="0">
                <a:solidFill>
                  <a:srgbClr val="0070C0"/>
                </a:solidFill>
                <a:latin typeface="+mn-ea"/>
              </a:rPr>
              <a:t>chown </a:t>
            </a:r>
            <a:r>
              <a:rPr lang="ko-KR" altLang="ko-KR" sz="2000" dirty="0" smtClean="0">
                <a:solidFill>
                  <a:srgbClr val="0070C0"/>
                </a:solidFill>
                <a:latin typeface="+mn-ea"/>
              </a:rPr>
              <a:t>s1111111aa는 “aa”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라</a:t>
            </a:r>
            <a:r>
              <a:rPr lang="ko-KR" altLang="ko-KR" sz="2000" dirty="0" smtClean="0">
                <a:solidFill>
                  <a:srgbClr val="0070C0"/>
                </a:solidFill>
                <a:latin typeface="+mn-ea"/>
              </a:rPr>
              <a:t>는</a:t>
            </a:r>
            <a:endParaRPr lang="en-US" altLang="ko-KR" sz="2000" dirty="0" smtClean="0">
              <a:solidFill>
                <a:srgbClr val="0070C0"/>
              </a:solidFill>
              <a:latin typeface="+mn-ea"/>
            </a:endParaRPr>
          </a:p>
          <a:p>
            <a:pPr marL="144279" lvl="0" defTabSz="899404">
              <a:spcBef>
                <a:spcPts val="679"/>
              </a:spcBef>
            </a:pPr>
            <a:r>
              <a:rPr lang="ko-KR" altLang="ko-KR" sz="2000" dirty="0" smtClean="0">
                <a:solidFill>
                  <a:srgbClr val="0070C0"/>
                </a:solidFill>
                <a:latin typeface="+mn-ea"/>
              </a:rPr>
              <a:t>파일 또는 </a:t>
            </a:r>
            <a:r>
              <a:rPr lang="ko-KR" altLang="ko-KR" sz="2000" dirty="0" err="1" smtClean="0">
                <a:solidFill>
                  <a:srgbClr val="0070C0"/>
                </a:solidFill>
                <a:latin typeface="+mn-ea"/>
              </a:rPr>
              <a:t>디렉토리의</a:t>
            </a:r>
            <a:r>
              <a:rPr lang="ko-KR" altLang="ko-KR" sz="2000" dirty="0" smtClean="0">
                <a:solidFill>
                  <a:srgbClr val="0070C0"/>
                </a:solidFill>
                <a:latin typeface="+mn-ea"/>
              </a:rPr>
              <a:t> 소유자를 “s1111111” 사용자로 변경하라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는 의미다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. 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변경한 후 </a:t>
            </a:r>
            <a:r>
              <a:rPr lang="en-US" altLang="ko-KR" sz="2000" dirty="0" err="1" smtClean="0">
                <a:solidFill>
                  <a:srgbClr val="0070C0"/>
                </a:solidFill>
                <a:latin typeface="+mn-ea"/>
              </a:rPr>
              <a:t>ls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 –l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명령어를 통해 </a:t>
            </a:r>
            <a:r>
              <a:rPr lang="ko-KR" altLang="en-US" sz="2000" dirty="0" err="1" smtClean="0">
                <a:solidFill>
                  <a:srgbClr val="0070C0"/>
                </a:solidFill>
                <a:latin typeface="+mn-ea"/>
              </a:rPr>
              <a:t>두번째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 열의 </a:t>
            </a:r>
            <a:r>
              <a:rPr lang="en-US" altLang="ko-KR" sz="2000" dirty="0" err="1" smtClean="0">
                <a:solidFill>
                  <a:srgbClr val="0070C0"/>
                </a:solidFill>
                <a:latin typeface="+mn-ea"/>
              </a:rPr>
              <a:t>kopoctc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가 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s1111111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으로 변경된 것을 확인할 수 있다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.</a:t>
            </a:r>
          </a:p>
          <a:p>
            <a:pPr marL="144279" defTabSz="899404">
              <a:spcBef>
                <a:spcPts val="679"/>
              </a:spcBef>
            </a:pPr>
            <a:endParaRPr lang="en-US" altLang="ko-KR" sz="2000" dirty="0">
              <a:solidFill>
                <a:srgbClr val="0070C0"/>
              </a:solidFill>
              <a:latin typeface="+mn-ea"/>
            </a:endParaRPr>
          </a:p>
          <a:p>
            <a:pPr marL="144279" defTabSz="899404">
              <a:spcBef>
                <a:spcPts val="679"/>
              </a:spcBef>
            </a:pPr>
            <a:r>
              <a:rPr lang="en-US" altLang="ko-KR" sz="2000" spc="-44" dirty="0" err="1" smtClean="0">
                <a:solidFill>
                  <a:srgbClr val="0070C0"/>
                </a:solidFill>
                <a:latin typeface="+mn-ea"/>
                <a:cs typeface="Book Antiqua"/>
              </a:rPr>
              <a:t>chgrp</a:t>
            </a:r>
            <a:r>
              <a:rPr lang="ko-KR" altLang="en-US" sz="2000" spc="-44" dirty="0">
                <a:solidFill>
                  <a:srgbClr val="0070C0"/>
                </a:solidFill>
                <a:latin typeface="+mn-ea"/>
                <a:cs typeface="Book Antiqua"/>
              </a:rPr>
              <a:t>는 </a:t>
            </a:r>
            <a:r>
              <a:rPr lang="ko-KR" altLang="en-US" sz="2000" spc="-89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파일 또는 </a:t>
            </a:r>
            <a:r>
              <a:rPr lang="ko-KR" altLang="en-US" sz="2000" spc="-112" dirty="0" err="1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디렉토리의</a:t>
            </a:r>
            <a:r>
              <a:rPr lang="ko-KR" altLang="en-US" sz="2000" spc="-112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2000" spc="-89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소유 </a:t>
            </a:r>
            <a:r>
              <a:rPr lang="ko-KR" altLang="en-US" sz="2000" spc="-103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그룹을</a:t>
            </a:r>
            <a:r>
              <a:rPr lang="ko-KR" altLang="en-US" sz="2000" spc="5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2000" spc="-89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바꾸는 명령어로  </a:t>
            </a:r>
            <a:r>
              <a:rPr lang="en-US" altLang="ko-KR" sz="2000" spc="-89" dirty="0" err="1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sudo</a:t>
            </a:r>
            <a:r>
              <a:rPr lang="en-US" altLang="ko-KR" sz="2000" spc="-89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en-US" altLang="ko-KR" sz="2000" spc="-89" dirty="0" err="1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chgrp</a:t>
            </a:r>
            <a:r>
              <a:rPr lang="ko-KR" altLang="en-US" sz="2000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en-US" altLang="ko-KR" sz="2000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s1111111 </a:t>
            </a:r>
            <a:r>
              <a:rPr lang="en-US" altLang="ko-KR" sz="2000" dirty="0" err="1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aa</a:t>
            </a:r>
            <a:r>
              <a:rPr lang="ko-KR" altLang="en-US" sz="2000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는</a:t>
            </a:r>
            <a:r>
              <a:rPr lang="en-US" altLang="ko-KR" sz="2000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"</a:t>
            </a:r>
            <a:r>
              <a:rPr lang="en-US" altLang="ko-KR" sz="2000" dirty="0" err="1">
                <a:solidFill>
                  <a:srgbClr val="0070C0"/>
                </a:solidFill>
                <a:latin typeface="+mn-ea"/>
              </a:rPr>
              <a:t>aa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"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라는 파일 또는 </a:t>
            </a:r>
            <a:r>
              <a:rPr lang="ko-KR" altLang="en-US" sz="2000" dirty="0" err="1">
                <a:solidFill>
                  <a:srgbClr val="0070C0"/>
                </a:solidFill>
                <a:latin typeface="+mn-ea"/>
              </a:rPr>
              <a:t>디렉토리의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 그룹을 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"s1111111" 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그룹으로 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변경하라는 의미다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. 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변경한 후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, </a:t>
            </a:r>
            <a:r>
              <a:rPr lang="en-US" altLang="ko-KR" sz="2000" dirty="0" err="1" smtClean="0">
                <a:solidFill>
                  <a:srgbClr val="0070C0"/>
                </a:solidFill>
                <a:latin typeface="+mn-ea"/>
              </a:rPr>
              <a:t>ls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 –l 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명령어를 통해 </a:t>
            </a:r>
            <a:r>
              <a:rPr lang="ko-KR" altLang="en-US" sz="2000" dirty="0" err="1" smtClean="0">
                <a:solidFill>
                  <a:srgbClr val="0070C0"/>
                </a:solidFill>
                <a:latin typeface="+mn-ea"/>
              </a:rPr>
              <a:t>세번째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 열의 </a:t>
            </a:r>
            <a:r>
              <a:rPr lang="en-US" altLang="ko-KR" sz="2000" dirty="0" err="1" smtClean="0">
                <a:solidFill>
                  <a:srgbClr val="0070C0"/>
                </a:solidFill>
                <a:latin typeface="+mn-ea"/>
              </a:rPr>
              <a:t>kopoctc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가 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s1111111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으로 변경된 것을 확인할 수 있다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.</a:t>
            </a:r>
            <a:endParaRPr lang="ko-KR" altLang="ko-KR" sz="2000" dirty="0">
              <a:solidFill>
                <a:srgbClr val="0070C0"/>
              </a:solidFill>
              <a:latin typeface="+mn-ea"/>
            </a:endParaRPr>
          </a:p>
          <a:p>
            <a:pPr marL="144279" defTabSz="899404">
              <a:spcBef>
                <a:spcPts val="679"/>
              </a:spcBef>
            </a:pPr>
            <a:endParaRPr lang="ko-KR" altLang="en-US" sz="2000" dirty="0">
              <a:solidFill>
                <a:srgbClr val="0070C0"/>
              </a:solidFill>
              <a:latin typeface="+mn-ea"/>
              <a:cs typeface="함초롬바탕" panose="02030604000101010101" pitchFamily="18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587439" y="1568347"/>
            <a:ext cx="4610743" cy="1559049"/>
            <a:chOff x="623438" y="1823001"/>
            <a:chExt cx="4610743" cy="1559049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438" y="1823001"/>
              <a:ext cx="4610743" cy="786253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438" y="2572312"/>
              <a:ext cx="4610743" cy="809738"/>
            </a:xfrm>
            <a:prstGeom prst="rect">
              <a:avLst/>
            </a:prstGeom>
          </p:spPr>
        </p:pic>
        <p:sp>
          <p:nvSpPr>
            <p:cNvPr id="27" name="액자 26"/>
            <p:cNvSpPr/>
            <p:nvPr/>
          </p:nvSpPr>
          <p:spPr>
            <a:xfrm>
              <a:off x="1764893" y="2364363"/>
              <a:ext cx="808264" cy="228600"/>
            </a:xfrm>
            <a:prstGeom prst="frame">
              <a:avLst>
                <a:gd name="adj1" fmla="val 6764"/>
              </a:avLst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액자 27"/>
            <p:cNvSpPr/>
            <p:nvPr/>
          </p:nvSpPr>
          <p:spPr>
            <a:xfrm>
              <a:off x="2496957" y="3158554"/>
              <a:ext cx="764403" cy="200011"/>
            </a:xfrm>
            <a:prstGeom prst="frame">
              <a:avLst>
                <a:gd name="adj1" fmla="val 6764"/>
              </a:avLst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0056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EE793816-663B-527D-FC37-64D14523370B}"/>
              </a:ext>
            </a:extLst>
          </p:cNvPr>
          <p:cNvGrpSpPr/>
          <p:nvPr/>
        </p:nvGrpSpPr>
        <p:grpSpPr>
          <a:xfrm>
            <a:off x="242124" y="257735"/>
            <a:ext cx="11703346" cy="6427694"/>
            <a:chOff x="242124" y="257735"/>
            <a:chExt cx="11703346" cy="6427694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xmlns="" id="{9830FE48-2E9A-C1CB-53F6-A772F81702ED}"/>
                </a:ext>
              </a:extLst>
            </p:cNvPr>
            <p:cNvSpPr/>
            <p:nvPr/>
          </p:nvSpPr>
          <p:spPr>
            <a:xfrm>
              <a:off x="242125" y="741829"/>
              <a:ext cx="11703345" cy="5943600"/>
            </a:xfrm>
            <a:custGeom>
              <a:avLst/>
              <a:gdLst>
                <a:gd name="connsiteX0" fmla="*/ 0 w 11703345"/>
                <a:gd name="connsiteY0" fmla="*/ 0 h 5943600"/>
                <a:gd name="connsiteX1" fmla="*/ 116441 w 11703345"/>
                <a:gd name="connsiteY1" fmla="*/ 0 h 5943600"/>
                <a:gd name="connsiteX2" fmla="*/ 1258979 w 11703345"/>
                <a:gd name="connsiteY2" fmla="*/ 0 h 5943600"/>
                <a:gd name="connsiteX3" fmla="*/ 11591308 w 11703345"/>
                <a:gd name="connsiteY3" fmla="*/ 0 h 5943600"/>
                <a:gd name="connsiteX4" fmla="*/ 11703345 w 11703345"/>
                <a:gd name="connsiteY4" fmla="*/ 112037 h 5943600"/>
                <a:gd name="connsiteX5" fmla="*/ 11703345 w 11703345"/>
                <a:gd name="connsiteY5" fmla="*/ 5831563 h 5943600"/>
                <a:gd name="connsiteX6" fmla="*/ 11591308 w 11703345"/>
                <a:gd name="connsiteY6" fmla="*/ 5943600 h 5943600"/>
                <a:gd name="connsiteX7" fmla="*/ 116441 w 11703345"/>
                <a:gd name="connsiteY7" fmla="*/ 5943600 h 5943600"/>
                <a:gd name="connsiteX8" fmla="*/ 4404 w 11703345"/>
                <a:gd name="connsiteY8" fmla="*/ 5831563 h 5943600"/>
                <a:gd name="connsiteX9" fmla="*/ 4404 w 11703345"/>
                <a:gd name="connsiteY9" fmla="*/ 1851463 h 5943600"/>
                <a:gd name="connsiteX10" fmla="*/ 0 w 11703345"/>
                <a:gd name="connsiteY10" fmla="*/ 1851463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03345" h="5943600">
                  <a:moveTo>
                    <a:pt x="0" y="0"/>
                  </a:moveTo>
                  <a:lnTo>
                    <a:pt x="116441" y="0"/>
                  </a:lnTo>
                  <a:lnTo>
                    <a:pt x="1258979" y="0"/>
                  </a:lnTo>
                  <a:lnTo>
                    <a:pt x="11591308" y="0"/>
                  </a:lnTo>
                  <a:cubicBezTo>
                    <a:pt x="11653184" y="0"/>
                    <a:pt x="11703345" y="50161"/>
                    <a:pt x="11703345" y="112037"/>
                  </a:cubicBezTo>
                  <a:lnTo>
                    <a:pt x="11703345" y="5831563"/>
                  </a:lnTo>
                  <a:cubicBezTo>
                    <a:pt x="11703345" y="5893439"/>
                    <a:pt x="11653184" y="5943600"/>
                    <a:pt x="11591308" y="5943600"/>
                  </a:cubicBezTo>
                  <a:lnTo>
                    <a:pt x="116441" y="5943600"/>
                  </a:lnTo>
                  <a:cubicBezTo>
                    <a:pt x="54565" y="5943600"/>
                    <a:pt x="4404" y="5893439"/>
                    <a:pt x="4404" y="5831563"/>
                  </a:cubicBezTo>
                  <a:lnTo>
                    <a:pt x="4404" y="1851463"/>
                  </a:lnTo>
                  <a:lnTo>
                    <a:pt x="0" y="1851463"/>
                  </a:lnTo>
                  <a:close/>
                </a:path>
              </a:pathLst>
            </a:custGeom>
            <a:solidFill>
              <a:srgbClr val="FFFEFF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innerShdw dist="139700" dir="8100000">
                <a:schemeClr val="accent5">
                  <a:lumMod val="75000"/>
                  <a:alpha val="2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xmlns="" id="{F5284178-F8B2-EE80-85C3-8E4B914FB610}"/>
                </a:ext>
              </a:extLst>
            </p:cNvPr>
            <p:cNvSpPr/>
            <p:nvPr/>
          </p:nvSpPr>
          <p:spPr>
            <a:xfrm>
              <a:off x="242124" y="257735"/>
              <a:ext cx="11703344" cy="708212"/>
            </a:xfrm>
            <a:custGeom>
              <a:avLst/>
              <a:gdLst>
                <a:gd name="connsiteX0" fmla="*/ 118038 w 11703344"/>
                <a:gd name="connsiteY0" fmla="*/ 0 h 708212"/>
                <a:gd name="connsiteX1" fmla="*/ 122442 w 11703344"/>
                <a:gd name="connsiteY1" fmla="*/ 0 h 708212"/>
                <a:gd name="connsiteX2" fmla="*/ 2750591 w 11703344"/>
                <a:gd name="connsiteY2" fmla="*/ 0 h 708212"/>
                <a:gd name="connsiteX3" fmla="*/ 3668913 w 11703344"/>
                <a:gd name="connsiteY3" fmla="*/ 0 h 708212"/>
                <a:gd name="connsiteX4" fmla="*/ 3786952 w 11703344"/>
                <a:gd name="connsiteY4" fmla="*/ 118038 h 708212"/>
                <a:gd name="connsiteX5" fmla="*/ 3786952 w 11703344"/>
                <a:gd name="connsiteY5" fmla="*/ 322863 h 708212"/>
                <a:gd name="connsiteX6" fmla="*/ 3799398 w 11703344"/>
                <a:gd name="connsiteY6" fmla="*/ 384513 h 708212"/>
                <a:gd name="connsiteX7" fmla="*/ 3949630 w 11703344"/>
                <a:gd name="connsiteY7" fmla="*/ 484094 h 708212"/>
                <a:gd name="connsiteX8" fmla="*/ 3980867 w 11703344"/>
                <a:gd name="connsiteY8" fmla="*/ 484094 h 708212"/>
                <a:gd name="connsiteX9" fmla="*/ 11600250 w 11703344"/>
                <a:gd name="connsiteY9" fmla="*/ 484094 h 708212"/>
                <a:gd name="connsiteX10" fmla="*/ 11703344 w 11703344"/>
                <a:gd name="connsiteY10" fmla="*/ 587188 h 708212"/>
                <a:gd name="connsiteX11" fmla="*/ 11703344 w 11703344"/>
                <a:gd name="connsiteY11" fmla="*/ 708212 h 708212"/>
                <a:gd name="connsiteX12" fmla="*/ 3980867 w 11703344"/>
                <a:gd name="connsiteY12" fmla="*/ 708212 h 708212"/>
                <a:gd name="connsiteX13" fmla="*/ 3786952 w 11703344"/>
                <a:gd name="connsiteY13" fmla="*/ 708212 h 708212"/>
                <a:gd name="connsiteX14" fmla="*/ 3254727 w 11703344"/>
                <a:gd name="connsiteY14" fmla="*/ 708212 h 708212"/>
                <a:gd name="connsiteX15" fmla="*/ 3061230 w 11703344"/>
                <a:gd name="connsiteY15" fmla="*/ 708212 h 708212"/>
                <a:gd name="connsiteX16" fmla="*/ 2868629 w 11703344"/>
                <a:gd name="connsiteY16" fmla="*/ 708212 h 708212"/>
                <a:gd name="connsiteX17" fmla="*/ 2335090 w 11703344"/>
                <a:gd name="connsiteY17" fmla="*/ 708212 h 708212"/>
                <a:gd name="connsiteX18" fmla="*/ 4404 w 11703344"/>
                <a:gd name="connsiteY18" fmla="*/ 708212 h 708212"/>
                <a:gd name="connsiteX19" fmla="*/ 4403 w 11703344"/>
                <a:gd name="connsiteY19" fmla="*/ 708212 h 708212"/>
                <a:gd name="connsiteX20" fmla="*/ 0 w 11703344"/>
                <a:gd name="connsiteY20" fmla="*/ 708212 h 708212"/>
                <a:gd name="connsiteX21" fmla="*/ 0 w 11703344"/>
                <a:gd name="connsiteY21" fmla="*/ 118038 h 708212"/>
                <a:gd name="connsiteX22" fmla="*/ 118038 w 11703344"/>
                <a:gd name="connsiteY22" fmla="*/ 0 h 70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03344" h="708212">
                  <a:moveTo>
                    <a:pt x="118038" y="0"/>
                  </a:moveTo>
                  <a:lnTo>
                    <a:pt x="122442" y="0"/>
                  </a:lnTo>
                  <a:lnTo>
                    <a:pt x="2750591" y="0"/>
                  </a:lnTo>
                  <a:lnTo>
                    <a:pt x="3668913" y="0"/>
                  </a:lnTo>
                  <a:cubicBezTo>
                    <a:pt x="3734105" y="0"/>
                    <a:pt x="3786952" y="52847"/>
                    <a:pt x="3786952" y="118038"/>
                  </a:cubicBezTo>
                  <a:lnTo>
                    <a:pt x="3786952" y="322863"/>
                  </a:lnTo>
                  <a:lnTo>
                    <a:pt x="3799398" y="384513"/>
                  </a:lnTo>
                  <a:cubicBezTo>
                    <a:pt x="3824150" y="443033"/>
                    <a:pt x="3882095" y="484094"/>
                    <a:pt x="3949630" y="484094"/>
                  </a:cubicBezTo>
                  <a:lnTo>
                    <a:pt x="3980867" y="484094"/>
                  </a:lnTo>
                  <a:lnTo>
                    <a:pt x="11600250" y="484094"/>
                  </a:lnTo>
                  <a:cubicBezTo>
                    <a:pt x="11657187" y="484094"/>
                    <a:pt x="11703344" y="530251"/>
                    <a:pt x="11703344" y="587188"/>
                  </a:cubicBezTo>
                  <a:lnTo>
                    <a:pt x="11703344" y="708212"/>
                  </a:lnTo>
                  <a:lnTo>
                    <a:pt x="3980867" y="708212"/>
                  </a:lnTo>
                  <a:lnTo>
                    <a:pt x="3786952" y="708212"/>
                  </a:lnTo>
                  <a:lnTo>
                    <a:pt x="3254727" y="708212"/>
                  </a:lnTo>
                  <a:lnTo>
                    <a:pt x="3061230" y="708212"/>
                  </a:lnTo>
                  <a:lnTo>
                    <a:pt x="2868629" y="708212"/>
                  </a:lnTo>
                  <a:lnTo>
                    <a:pt x="2335090" y="708212"/>
                  </a:lnTo>
                  <a:lnTo>
                    <a:pt x="4404" y="708212"/>
                  </a:lnTo>
                  <a:lnTo>
                    <a:pt x="4403" y="708212"/>
                  </a:lnTo>
                  <a:lnTo>
                    <a:pt x="0" y="708212"/>
                  </a:lnTo>
                  <a:lnTo>
                    <a:pt x="0" y="118038"/>
                  </a:lnTo>
                  <a:cubicBezTo>
                    <a:pt x="0" y="52847"/>
                    <a:pt x="52847" y="0"/>
                    <a:pt x="118038" y="0"/>
                  </a:cubicBezTo>
                  <a:close/>
                </a:path>
              </a:pathLst>
            </a:custGeom>
            <a:solidFill>
              <a:srgbClr val="EEF1F8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889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xmlns="" id="{ECBD4829-C11C-E6F8-4535-915FC92F5EA5}"/>
                </a:ext>
              </a:extLst>
            </p:cNvPr>
            <p:cNvGrpSpPr/>
            <p:nvPr/>
          </p:nvGrpSpPr>
          <p:grpSpPr>
            <a:xfrm>
              <a:off x="11452826" y="823685"/>
              <a:ext cx="342682" cy="72000"/>
              <a:chOff x="11452826" y="861785"/>
              <a:chExt cx="342682" cy="72000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xmlns="" id="{96A37265-F1DA-3279-227C-FE918A987AD7}"/>
                  </a:ext>
                </a:extLst>
              </p:cNvPr>
              <p:cNvSpPr/>
              <p:nvPr/>
            </p:nvSpPr>
            <p:spPr>
              <a:xfrm>
                <a:off x="11452826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xmlns="" id="{6981B2DD-7B75-4C7F-5761-0781ADC838FA}"/>
                  </a:ext>
                </a:extLst>
              </p:cNvPr>
              <p:cNvSpPr/>
              <p:nvPr/>
            </p:nvSpPr>
            <p:spPr>
              <a:xfrm>
                <a:off x="11588167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xmlns="" id="{0C247F3F-39DC-5651-5435-E36E458B9C3B}"/>
                  </a:ext>
                </a:extLst>
              </p:cNvPr>
              <p:cNvSpPr/>
              <p:nvPr/>
            </p:nvSpPr>
            <p:spPr>
              <a:xfrm>
                <a:off x="11723508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F14ABF3-B4B5-A3F9-A9A8-56F424F420A2}"/>
              </a:ext>
            </a:extLst>
          </p:cNvPr>
          <p:cNvSpPr txBox="1"/>
          <p:nvPr/>
        </p:nvSpPr>
        <p:spPr>
          <a:xfrm>
            <a:off x="950757" y="334375"/>
            <a:ext cx="3092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800" b="1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실습</a:t>
            </a:r>
            <a:r>
              <a:rPr lang="en-US" altLang="ko-KR" sz="2800" b="1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2</a:t>
            </a:r>
            <a:endParaRPr lang="en-US" altLang="ko-KR" sz="2800" b="1" kern="0" dirty="0">
              <a:ln w="6350">
                <a:noFill/>
              </a:ln>
              <a:solidFill>
                <a:srgbClr val="5B9BD5">
                  <a:lumMod val="75000"/>
                </a:srgbClr>
              </a:solidFill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931062A5-DAB9-998B-7985-C424FE2DB975}"/>
              </a:ext>
            </a:extLst>
          </p:cNvPr>
          <p:cNvGrpSpPr/>
          <p:nvPr/>
        </p:nvGrpSpPr>
        <p:grpSpPr>
          <a:xfrm>
            <a:off x="410779" y="408964"/>
            <a:ext cx="389321" cy="389321"/>
            <a:chOff x="410779" y="408964"/>
            <a:chExt cx="389321" cy="389321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97913F89-A988-F4D4-AA68-5D2AA92A0187}"/>
                </a:ext>
              </a:extLst>
            </p:cNvPr>
            <p:cNvSpPr/>
            <p:nvPr/>
          </p:nvSpPr>
          <p:spPr>
            <a:xfrm>
              <a:off x="410779" y="408964"/>
              <a:ext cx="389321" cy="389321"/>
            </a:xfrm>
            <a:prstGeom prst="ellipse">
              <a:avLst/>
            </a:prstGeom>
            <a:solidFill>
              <a:srgbClr val="26D1A5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381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xmlns="" id="{C2BE922E-0639-3625-720F-8775541CDE15}"/>
                </a:ext>
              </a:extLst>
            </p:cNvPr>
            <p:cNvSpPr/>
            <p:nvPr/>
          </p:nvSpPr>
          <p:spPr>
            <a:xfrm>
              <a:off x="587439" y="477624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xmlns="" id="{7BAA0826-3285-74B3-68A8-942B7733D076}"/>
                </a:ext>
              </a:extLst>
            </p:cNvPr>
            <p:cNvSpPr/>
            <p:nvPr/>
          </p:nvSpPr>
          <p:spPr>
            <a:xfrm rot="16200000">
              <a:off x="587439" y="477625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39" y="1783209"/>
            <a:ext cx="6029188" cy="400799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EF14ABF3-B4B5-A3F9-A9A8-56F424F420A2}"/>
              </a:ext>
            </a:extLst>
          </p:cNvPr>
          <p:cNvSpPr txBox="1"/>
          <p:nvPr/>
        </p:nvSpPr>
        <p:spPr>
          <a:xfrm>
            <a:off x="6673301" y="1820803"/>
            <a:ext cx="505020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먼저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, touch </a:t>
            </a:r>
            <a:r>
              <a:rPr lang="en-US" altLang="ko-KR" sz="2000" dirty="0" err="1" smtClean="0">
                <a:solidFill>
                  <a:srgbClr val="0070C0"/>
                </a:solidFill>
                <a:latin typeface="+mn-ea"/>
              </a:rPr>
              <a:t>aaa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명령어로 </a:t>
            </a:r>
            <a:r>
              <a:rPr lang="en-US" altLang="ko-KR" sz="2000" dirty="0" err="1" smtClean="0">
                <a:solidFill>
                  <a:srgbClr val="0070C0"/>
                </a:solidFill>
                <a:latin typeface="+mn-ea"/>
              </a:rPr>
              <a:t>aaa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파일을 만들고 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tree 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명령어로 만들어진 것을 확인 할 수 있다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. </a:t>
            </a:r>
            <a:r>
              <a:rPr lang="ko-KR" altLang="en-US" sz="2000" dirty="0" err="1" smtClean="0">
                <a:solidFill>
                  <a:srgbClr val="0070C0"/>
                </a:solidFill>
                <a:latin typeface="+mn-ea"/>
              </a:rPr>
              <a:t>그다음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2000" dirty="0" err="1" smtClean="0">
                <a:solidFill>
                  <a:srgbClr val="0070C0"/>
                </a:solidFill>
                <a:latin typeface="+mn-ea"/>
              </a:rPr>
              <a:t>ls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 –l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을 통해 권한을 확인한 후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, </a:t>
            </a:r>
            <a:r>
              <a:rPr lang="en-US" altLang="ko-KR" sz="2000" dirty="0" err="1" smtClean="0">
                <a:solidFill>
                  <a:srgbClr val="0070C0"/>
                </a:solidFill>
                <a:latin typeface="+mn-ea"/>
              </a:rPr>
              <a:t>chomod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 g-w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2000" dirty="0" err="1" smtClean="0">
                <a:solidFill>
                  <a:srgbClr val="0070C0"/>
                </a:solidFill>
                <a:latin typeface="+mn-ea"/>
              </a:rPr>
              <a:t>aaa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명령어를 통해</a:t>
            </a:r>
            <a:endParaRPr lang="en-US" altLang="ko-KR" sz="2000" dirty="0" smtClean="0">
              <a:solidFill>
                <a:srgbClr val="0070C0"/>
              </a:solidFill>
              <a:latin typeface="+mn-ea"/>
            </a:endParaRPr>
          </a:p>
          <a:p>
            <a:pPr lvl="0" algn="just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"</a:t>
            </a:r>
            <a:r>
              <a:rPr lang="en-US" altLang="ko-KR" sz="2000" dirty="0" err="1">
                <a:solidFill>
                  <a:srgbClr val="0070C0"/>
                </a:solidFill>
                <a:latin typeface="+mn-ea"/>
              </a:rPr>
              <a:t>aaa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"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라는 파일 또는 </a:t>
            </a:r>
            <a:r>
              <a:rPr lang="ko-KR" altLang="en-US" sz="2000" dirty="0" err="1">
                <a:solidFill>
                  <a:srgbClr val="0070C0"/>
                </a:solidFill>
                <a:latin typeface="+mn-ea"/>
              </a:rPr>
              <a:t>디렉토리에서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 그룹의 쓰기 권한을 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제거하라는 뜻이다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. 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제거한 다음 </a:t>
            </a:r>
            <a:r>
              <a:rPr lang="en-US" altLang="ko-KR" sz="2000" dirty="0" err="1" smtClean="0">
                <a:solidFill>
                  <a:srgbClr val="0070C0"/>
                </a:solidFill>
                <a:latin typeface="+mn-ea"/>
              </a:rPr>
              <a:t>ls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 –al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을 통해서 </a:t>
            </a:r>
            <a:r>
              <a:rPr lang="en-US" altLang="ko-KR" sz="2000" dirty="0" err="1" smtClean="0">
                <a:solidFill>
                  <a:srgbClr val="0070C0"/>
                </a:solidFill>
                <a:latin typeface="+mn-ea"/>
              </a:rPr>
              <a:t>aaa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그룹의 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w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권한이 제거된 것을 확인할 수 있다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.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9439" y="1188735"/>
            <a:ext cx="2148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① </a:t>
            </a:r>
            <a:r>
              <a:rPr lang="en-US" altLang="ko-KR" dirty="0" err="1"/>
              <a:t>chmod</a:t>
            </a:r>
            <a:r>
              <a:rPr lang="en-US" altLang="ko-KR" dirty="0"/>
              <a:t> g-w </a:t>
            </a:r>
            <a:r>
              <a:rPr lang="en-US" altLang="ko-KR" dirty="0" err="1"/>
              <a:t>aaa</a:t>
            </a:r>
            <a:endParaRPr lang="ko-KR" altLang="en-US" dirty="0"/>
          </a:p>
        </p:txBody>
      </p:sp>
      <p:sp>
        <p:nvSpPr>
          <p:cNvPr id="30" name="액자 29"/>
          <p:cNvSpPr/>
          <p:nvPr/>
        </p:nvSpPr>
        <p:spPr>
          <a:xfrm>
            <a:off x="509919" y="3498188"/>
            <a:ext cx="907401" cy="189892"/>
          </a:xfrm>
          <a:prstGeom prst="frame">
            <a:avLst>
              <a:gd name="adj1" fmla="val 6764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액자 30"/>
          <p:cNvSpPr/>
          <p:nvPr/>
        </p:nvSpPr>
        <p:spPr>
          <a:xfrm>
            <a:off x="1898364" y="3685880"/>
            <a:ext cx="1197186" cy="202647"/>
          </a:xfrm>
          <a:prstGeom prst="frame">
            <a:avLst>
              <a:gd name="adj1" fmla="val 6764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액자 31"/>
          <p:cNvSpPr/>
          <p:nvPr/>
        </p:nvSpPr>
        <p:spPr>
          <a:xfrm>
            <a:off x="494679" y="4719873"/>
            <a:ext cx="861681" cy="182880"/>
          </a:xfrm>
          <a:prstGeom prst="frame">
            <a:avLst>
              <a:gd name="adj1" fmla="val 6764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14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EE793816-663B-527D-FC37-64D14523370B}"/>
              </a:ext>
            </a:extLst>
          </p:cNvPr>
          <p:cNvGrpSpPr/>
          <p:nvPr/>
        </p:nvGrpSpPr>
        <p:grpSpPr>
          <a:xfrm>
            <a:off x="242124" y="257735"/>
            <a:ext cx="11703346" cy="6427694"/>
            <a:chOff x="242124" y="257735"/>
            <a:chExt cx="11703346" cy="6427694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xmlns="" id="{9830FE48-2E9A-C1CB-53F6-A772F81702ED}"/>
                </a:ext>
              </a:extLst>
            </p:cNvPr>
            <p:cNvSpPr/>
            <p:nvPr/>
          </p:nvSpPr>
          <p:spPr>
            <a:xfrm>
              <a:off x="242125" y="741829"/>
              <a:ext cx="11703345" cy="5943600"/>
            </a:xfrm>
            <a:custGeom>
              <a:avLst/>
              <a:gdLst>
                <a:gd name="connsiteX0" fmla="*/ 0 w 11703345"/>
                <a:gd name="connsiteY0" fmla="*/ 0 h 5943600"/>
                <a:gd name="connsiteX1" fmla="*/ 116441 w 11703345"/>
                <a:gd name="connsiteY1" fmla="*/ 0 h 5943600"/>
                <a:gd name="connsiteX2" fmla="*/ 1258979 w 11703345"/>
                <a:gd name="connsiteY2" fmla="*/ 0 h 5943600"/>
                <a:gd name="connsiteX3" fmla="*/ 11591308 w 11703345"/>
                <a:gd name="connsiteY3" fmla="*/ 0 h 5943600"/>
                <a:gd name="connsiteX4" fmla="*/ 11703345 w 11703345"/>
                <a:gd name="connsiteY4" fmla="*/ 112037 h 5943600"/>
                <a:gd name="connsiteX5" fmla="*/ 11703345 w 11703345"/>
                <a:gd name="connsiteY5" fmla="*/ 5831563 h 5943600"/>
                <a:gd name="connsiteX6" fmla="*/ 11591308 w 11703345"/>
                <a:gd name="connsiteY6" fmla="*/ 5943600 h 5943600"/>
                <a:gd name="connsiteX7" fmla="*/ 116441 w 11703345"/>
                <a:gd name="connsiteY7" fmla="*/ 5943600 h 5943600"/>
                <a:gd name="connsiteX8" fmla="*/ 4404 w 11703345"/>
                <a:gd name="connsiteY8" fmla="*/ 5831563 h 5943600"/>
                <a:gd name="connsiteX9" fmla="*/ 4404 w 11703345"/>
                <a:gd name="connsiteY9" fmla="*/ 1851463 h 5943600"/>
                <a:gd name="connsiteX10" fmla="*/ 0 w 11703345"/>
                <a:gd name="connsiteY10" fmla="*/ 1851463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03345" h="5943600">
                  <a:moveTo>
                    <a:pt x="0" y="0"/>
                  </a:moveTo>
                  <a:lnTo>
                    <a:pt x="116441" y="0"/>
                  </a:lnTo>
                  <a:lnTo>
                    <a:pt x="1258979" y="0"/>
                  </a:lnTo>
                  <a:lnTo>
                    <a:pt x="11591308" y="0"/>
                  </a:lnTo>
                  <a:cubicBezTo>
                    <a:pt x="11653184" y="0"/>
                    <a:pt x="11703345" y="50161"/>
                    <a:pt x="11703345" y="112037"/>
                  </a:cubicBezTo>
                  <a:lnTo>
                    <a:pt x="11703345" y="5831563"/>
                  </a:lnTo>
                  <a:cubicBezTo>
                    <a:pt x="11703345" y="5893439"/>
                    <a:pt x="11653184" y="5943600"/>
                    <a:pt x="11591308" y="5943600"/>
                  </a:cubicBezTo>
                  <a:lnTo>
                    <a:pt x="116441" y="5943600"/>
                  </a:lnTo>
                  <a:cubicBezTo>
                    <a:pt x="54565" y="5943600"/>
                    <a:pt x="4404" y="5893439"/>
                    <a:pt x="4404" y="5831563"/>
                  </a:cubicBezTo>
                  <a:lnTo>
                    <a:pt x="4404" y="1851463"/>
                  </a:lnTo>
                  <a:lnTo>
                    <a:pt x="0" y="1851463"/>
                  </a:lnTo>
                  <a:close/>
                </a:path>
              </a:pathLst>
            </a:custGeom>
            <a:solidFill>
              <a:srgbClr val="FFFEFF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innerShdw dist="139700" dir="8100000">
                <a:schemeClr val="accent5">
                  <a:lumMod val="75000"/>
                  <a:alpha val="2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xmlns="" id="{F5284178-F8B2-EE80-85C3-8E4B914FB610}"/>
                </a:ext>
              </a:extLst>
            </p:cNvPr>
            <p:cNvSpPr/>
            <p:nvPr/>
          </p:nvSpPr>
          <p:spPr>
            <a:xfrm>
              <a:off x="242124" y="257735"/>
              <a:ext cx="11703344" cy="708212"/>
            </a:xfrm>
            <a:custGeom>
              <a:avLst/>
              <a:gdLst>
                <a:gd name="connsiteX0" fmla="*/ 118038 w 11703344"/>
                <a:gd name="connsiteY0" fmla="*/ 0 h 708212"/>
                <a:gd name="connsiteX1" fmla="*/ 122442 w 11703344"/>
                <a:gd name="connsiteY1" fmla="*/ 0 h 708212"/>
                <a:gd name="connsiteX2" fmla="*/ 2750591 w 11703344"/>
                <a:gd name="connsiteY2" fmla="*/ 0 h 708212"/>
                <a:gd name="connsiteX3" fmla="*/ 3668913 w 11703344"/>
                <a:gd name="connsiteY3" fmla="*/ 0 h 708212"/>
                <a:gd name="connsiteX4" fmla="*/ 3786952 w 11703344"/>
                <a:gd name="connsiteY4" fmla="*/ 118038 h 708212"/>
                <a:gd name="connsiteX5" fmla="*/ 3786952 w 11703344"/>
                <a:gd name="connsiteY5" fmla="*/ 322863 h 708212"/>
                <a:gd name="connsiteX6" fmla="*/ 3799398 w 11703344"/>
                <a:gd name="connsiteY6" fmla="*/ 384513 h 708212"/>
                <a:gd name="connsiteX7" fmla="*/ 3949630 w 11703344"/>
                <a:gd name="connsiteY7" fmla="*/ 484094 h 708212"/>
                <a:gd name="connsiteX8" fmla="*/ 3980867 w 11703344"/>
                <a:gd name="connsiteY8" fmla="*/ 484094 h 708212"/>
                <a:gd name="connsiteX9" fmla="*/ 11600250 w 11703344"/>
                <a:gd name="connsiteY9" fmla="*/ 484094 h 708212"/>
                <a:gd name="connsiteX10" fmla="*/ 11703344 w 11703344"/>
                <a:gd name="connsiteY10" fmla="*/ 587188 h 708212"/>
                <a:gd name="connsiteX11" fmla="*/ 11703344 w 11703344"/>
                <a:gd name="connsiteY11" fmla="*/ 708212 h 708212"/>
                <a:gd name="connsiteX12" fmla="*/ 3980867 w 11703344"/>
                <a:gd name="connsiteY12" fmla="*/ 708212 h 708212"/>
                <a:gd name="connsiteX13" fmla="*/ 3786952 w 11703344"/>
                <a:gd name="connsiteY13" fmla="*/ 708212 h 708212"/>
                <a:gd name="connsiteX14" fmla="*/ 3254727 w 11703344"/>
                <a:gd name="connsiteY14" fmla="*/ 708212 h 708212"/>
                <a:gd name="connsiteX15" fmla="*/ 3061230 w 11703344"/>
                <a:gd name="connsiteY15" fmla="*/ 708212 h 708212"/>
                <a:gd name="connsiteX16" fmla="*/ 2868629 w 11703344"/>
                <a:gd name="connsiteY16" fmla="*/ 708212 h 708212"/>
                <a:gd name="connsiteX17" fmla="*/ 2335090 w 11703344"/>
                <a:gd name="connsiteY17" fmla="*/ 708212 h 708212"/>
                <a:gd name="connsiteX18" fmla="*/ 4404 w 11703344"/>
                <a:gd name="connsiteY18" fmla="*/ 708212 h 708212"/>
                <a:gd name="connsiteX19" fmla="*/ 4403 w 11703344"/>
                <a:gd name="connsiteY19" fmla="*/ 708212 h 708212"/>
                <a:gd name="connsiteX20" fmla="*/ 0 w 11703344"/>
                <a:gd name="connsiteY20" fmla="*/ 708212 h 708212"/>
                <a:gd name="connsiteX21" fmla="*/ 0 w 11703344"/>
                <a:gd name="connsiteY21" fmla="*/ 118038 h 708212"/>
                <a:gd name="connsiteX22" fmla="*/ 118038 w 11703344"/>
                <a:gd name="connsiteY22" fmla="*/ 0 h 70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03344" h="708212">
                  <a:moveTo>
                    <a:pt x="118038" y="0"/>
                  </a:moveTo>
                  <a:lnTo>
                    <a:pt x="122442" y="0"/>
                  </a:lnTo>
                  <a:lnTo>
                    <a:pt x="2750591" y="0"/>
                  </a:lnTo>
                  <a:lnTo>
                    <a:pt x="3668913" y="0"/>
                  </a:lnTo>
                  <a:cubicBezTo>
                    <a:pt x="3734105" y="0"/>
                    <a:pt x="3786952" y="52847"/>
                    <a:pt x="3786952" y="118038"/>
                  </a:cubicBezTo>
                  <a:lnTo>
                    <a:pt x="3786952" y="322863"/>
                  </a:lnTo>
                  <a:lnTo>
                    <a:pt x="3799398" y="384513"/>
                  </a:lnTo>
                  <a:cubicBezTo>
                    <a:pt x="3824150" y="443033"/>
                    <a:pt x="3882095" y="484094"/>
                    <a:pt x="3949630" y="484094"/>
                  </a:cubicBezTo>
                  <a:lnTo>
                    <a:pt x="3980867" y="484094"/>
                  </a:lnTo>
                  <a:lnTo>
                    <a:pt x="11600250" y="484094"/>
                  </a:lnTo>
                  <a:cubicBezTo>
                    <a:pt x="11657187" y="484094"/>
                    <a:pt x="11703344" y="530251"/>
                    <a:pt x="11703344" y="587188"/>
                  </a:cubicBezTo>
                  <a:lnTo>
                    <a:pt x="11703344" y="708212"/>
                  </a:lnTo>
                  <a:lnTo>
                    <a:pt x="3980867" y="708212"/>
                  </a:lnTo>
                  <a:lnTo>
                    <a:pt x="3786952" y="708212"/>
                  </a:lnTo>
                  <a:lnTo>
                    <a:pt x="3254727" y="708212"/>
                  </a:lnTo>
                  <a:lnTo>
                    <a:pt x="3061230" y="708212"/>
                  </a:lnTo>
                  <a:lnTo>
                    <a:pt x="2868629" y="708212"/>
                  </a:lnTo>
                  <a:lnTo>
                    <a:pt x="2335090" y="708212"/>
                  </a:lnTo>
                  <a:lnTo>
                    <a:pt x="4404" y="708212"/>
                  </a:lnTo>
                  <a:lnTo>
                    <a:pt x="4403" y="708212"/>
                  </a:lnTo>
                  <a:lnTo>
                    <a:pt x="0" y="708212"/>
                  </a:lnTo>
                  <a:lnTo>
                    <a:pt x="0" y="118038"/>
                  </a:lnTo>
                  <a:cubicBezTo>
                    <a:pt x="0" y="52847"/>
                    <a:pt x="52847" y="0"/>
                    <a:pt x="118038" y="0"/>
                  </a:cubicBezTo>
                  <a:close/>
                </a:path>
              </a:pathLst>
            </a:custGeom>
            <a:solidFill>
              <a:srgbClr val="EEF1F8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889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xmlns="" id="{ECBD4829-C11C-E6F8-4535-915FC92F5EA5}"/>
                </a:ext>
              </a:extLst>
            </p:cNvPr>
            <p:cNvGrpSpPr/>
            <p:nvPr/>
          </p:nvGrpSpPr>
          <p:grpSpPr>
            <a:xfrm>
              <a:off x="11452826" y="823685"/>
              <a:ext cx="342682" cy="72000"/>
              <a:chOff x="11452826" y="861785"/>
              <a:chExt cx="342682" cy="72000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xmlns="" id="{96A37265-F1DA-3279-227C-FE918A987AD7}"/>
                  </a:ext>
                </a:extLst>
              </p:cNvPr>
              <p:cNvSpPr/>
              <p:nvPr/>
            </p:nvSpPr>
            <p:spPr>
              <a:xfrm>
                <a:off x="11452826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xmlns="" id="{6981B2DD-7B75-4C7F-5761-0781ADC838FA}"/>
                  </a:ext>
                </a:extLst>
              </p:cNvPr>
              <p:cNvSpPr/>
              <p:nvPr/>
            </p:nvSpPr>
            <p:spPr>
              <a:xfrm>
                <a:off x="11588167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xmlns="" id="{0C247F3F-39DC-5651-5435-E36E458B9C3B}"/>
                  </a:ext>
                </a:extLst>
              </p:cNvPr>
              <p:cNvSpPr/>
              <p:nvPr/>
            </p:nvSpPr>
            <p:spPr>
              <a:xfrm>
                <a:off x="11723508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F14ABF3-B4B5-A3F9-A9A8-56F424F420A2}"/>
              </a:ext>
            </a:extLst>
          </p:cNvPr>
          <p:cNvSpPr txBox="1"/>
          <p:nvPr/>
        </p:nvSpPr>
        <p:spPr>
          <a:xfrm>
            <a:off x="950757" y="334375"/>
            <a:ext cx="3092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800" b="1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실습</a:t>
            </a:r>
            <a:r>
              <a:rPr lang="en-US" altLang="ko-KR" sz="2800" b="1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2</a:t>
            </a:r>
            <a:endParaRPr lang="en-US" altLang="ko-KR" sz="2800" b="1" kern="0" dirty="0">
              <a:ln w="6350">
                <a:noFill/>
              </a:ln>
              <a:solidFill>
                <a:srgbClr val="5B9BD5">
                  <a:lumMod val="75000"/>
                </a:srgbClr>
              </a:solidFill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931062A5-DAB9-998B-7985-C424FE2DB975}"/>
              </a:ext>
            </a:extLst>
          </p:cNvPr>
          <p:cNvGrpSpPr/>
          <p:nvPr/>
        </p:nvGrpSpPr>
        <p:grpSpPr>
          <a:xfrm>
            <a:off x="410779" y="408964"/>
            <a:ext cx="389321" cy="389321"/>
            <a:chOff x="410779" y="408964"/>
            <a:chExt cx="389321" cy="389321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97913F89-A988-F4D4-AA68-5D2AA92A0187}"/>
                </a:ext>
              </a:extLst>
            </p:cNvPr>
            <p:cNvSpPr/>
            <p:nvPr/>
          </p:nvSpPr>
          <p:spPr>
            <a:xfrm>
              <a:off x="410779" y="408964"/>
              <a:ext cx="389321" cy="389321"/>
            </a:xfrm>
            <a:prstGeom prst="ellipse">
              <a:avLst/>
            </a:prstGeom>
            <a:solidFill>
              <a:srgbClr val="26D1A5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381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xmlns="" id="{C2BE922E-0639-3625-720F-8775541CDE15}"/>
                </a:ext>
              </a:extLst>
            </p:cNvPr>
            <p:cNvSpPr/>
            <p:nvPr/>
          </p:nvSpPr>
          <p:spPr>
            <a:xfrm>
              <a:off x="587439" y="477624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xmlns="" id="{7BAA0826-3285-74B3-68A8-942B7733D076}"/>
                </a:ext>
              </a:extLst>
            </p:cNvPr>
            <p:cNvSpPr/>
            <p:nvPr/>
          </p:nvSpPr>
          <p:spPr>
            <a:xfrm rot="16200000">
              <a:off x="587439" y="477625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39" y="1963577"/>
            <a:ext cx="6122641" cy="3912393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479439" y="1370330"/>
            <a:ext cx="23694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② </a:t>
            </a:r>
            <a:r>
              <a:rPr lang="en-US" altLang="ko-KR" dirty="0" err="1"/>
              <a:t>chmod</a:t>
            </a:r>
            <a:r>
              <a:rPr lang="en-US" altLang="ko-KR" dirty="0"/>
              <a:t> </a:t>
            </a:r>
            <a:r>
              <a:rPr lang="en-US" altLang="ko-KR" sz="2000" dirty="0" err="1"/>
              <a:t>g+rw</a:t>
            </a:r>
            <a:r>
              <a:rPr lang="en-US" altLang="ko-KR" dirty="0"/>
              <a:t> </a:t>
            </a:r>
            <a:r>
              <a:rPr lang="en-US" altLang="ko-KR" dirty="0" err="1"/>
              <a:t>aaa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F14ABF3-B4B5-A3F9-A9A8-56F424F420A2}"/>
              </a:ext>
            </a:extLst>
          </p:cNvPr>
          <p:cNvSpPr txBox="1"/>
          <p:nvPr/>
        </p:nvSpPr>
        <p:spPr>
          <a:xfrm>
            <a:off x="6748671" y="2593536"/>
            <a:ext cx="5050207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 err="1">
                <a:solidFill>
                  <a:srgbClr val="0070C0"/>
                </a:solidFill>
                <a:latin typeface="+mn-ea"/>
              </a:rPr>
              <a:t>c</a:t>
            </a:r>
            <a:r>
              <a:rPr lang="en-US" altLang="ko-KR" sz="2000" dirty="0" err="1" smtClean="0">
                <a:solidFill>
                  <a:srgbClr val="0070C0"/>
                </a:solidFill>
                <a:latin typeface="+mn-ea"/>
              </a:rPr>
              <a:t>hmod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2000" dirty="0" err="1" smtClean="0">
                <a:solidFill>
                  <a:srgbClr val="0070C0"/>
                </a:solidFill>
                <a:latin typeface="+mn-ea"/>
              </a:rPr>
              <a:t>g+rw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2000" dirty="0" err="1" smtClean="0">
                <a:solidFill>
                  <a:srgbClr val="0070C0"/>
                </a:solidFill>
                <a:latin typeface="+mn-ea"/>
              </a:rPr>
              <a:t>aaa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명령어는 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"</a:t>
            </a:r>
            <a:r>
              <a:rPr lang="en-US" altLang="ko-KR" sz="2000" dirty="0" err="1" smtClean="0">
                <a:solidFill>
                  <a:srgbClr val="0070C0"/>
                </a:solidFill>
                <a:latin typeface="+mn-ea"/>
              </a:rPr>
              <a:t>aaa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"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라는 파일 또는 </a:t>
            </a:r>
            <a:r>
              <a:rPr lang="ko-KR" altLang="en-US" sz="2000" dirty="0" err="1">
                <a:solidFill>
                  <a:srgbClr val="0070C0"/>
                </a:solidFill>
                <a:latin typeface="+mn-ea"/>
              </a:rPr>
              <a:t>디렉토리에서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 그룹의 읽기와 쓰기 권한을 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추가하라는 의미다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. 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추가한 후 </a:t>
            </a:r>
            <a:r>
              <a:rPr lang="en-US" altLang="ko-KR" sz="2000" dirty="0" err="1" smtClean="0">
                <a:solidFill>
                  <a:srgbClr val="0070C0"/>
                </a:solidFill>
                <a:latin typeface="+mn-ea"/>
              </a:rPr>
              <a:t>ls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 –l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명령어를 통해 확인해보면 </a:t>
            </a:r>
            <a:r>
              <a:rPr lang="en-US" altLang="ko-KR" sz="2000" dirty="0" err="1" smtClean="0">
                <a:solidFill>
                  <a:srgbClr val="0070C0"/>
                </a:solidFill>
                <a:latin typeface="+mn-ea"/>
              </a:rPr>
              <a:t>aaa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파일 그룹 부분에 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w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가 추가된 것을 알 수 있다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.</a:t>
            </a:r>
          </a:p>
        </p:txBody>
      </p:sp>
      <p:sp>
        <p:nvSpPr>
          <p:cNvPr id="21" name="액자 20"/>
          <p:cNvSpPr/>
          <p:nvPr/>
        </p:nvSpPr>
        <p:spPr>
          <a:xfrm>
            <a:off x="1850814" y="3805473"/>
            <a:ext cx="1197186" cy="202647"/>
          </a:xfrm>
          <a:prstGeom prst="frame">
            <a:avLst>
              <a:gd name="adj1" fmla="val 6764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액자 21"/>
          <p:cNvSpPr/>
          <p:nvPr/>
        </p:nvSpPr>
        <p:spPr>
          <a:xfrm>
            <a:off x="479439" y="2975044"/>
            <a:ext cx="861681" cy="182880"/>
          </a:xfrm>
          <a:prstGeom prst="frame">
            <a:avLst>
              <a:gd name="adj1" fmla="val 6764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액자 22"/>
          <p:cNvSpPr/>
          <p:nvPr/>
        </p:nvSpPr>
        <p:spPr>
          <a:xfrm>
            <a:off x="479439" y="4811313"/>
            <a:ext cx="861681" cy="182880"/>
          </a:xfrm>
          <a:prstGeom prst="frame">
            <a:avLst>
              <a:gd name="adj1" fmla="val 6764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666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EE793816-663B-527D-FC37-64D14523370B}"/>
              </a:ext>
            </a:extLst>
          </p:cNvPr>
          <p:cNvGrpSpPr/>
          <p:nvPr/>
        </p:nvGrpSpPr>
        <p:grpSpPr>
          <a:xfrm>
            <a:off x="242124" y="257735"/>
            <a:ext cx="11703346" cy="6427694"/>
            <a:chOff x="242124" y="257735"/>
            <a:chExt cx="11703346" cy="6427694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xmlns="" id="{9830FE48-2E9A-C1CB-53F6-A772F81702ED}"/>
                </a:ext>
              </a:extLst>
            </p:cNvPr>
            <p:cNvSpPr/>
            <p:nvPr/>
          </p:nvSpPr>
          <p:spPr>
            <a:xfrm>
              <a:off x="242125" y="741829"/>
              <a:ext cx="11703345" cy="5943600"/>
            </a:xfrm>
            <a:custGeom>
              <a:avLst/>
              <a:gdLst>
                <a:gd name="connsiteX0" fmla="*/ 0 w 11703345"/>
                <a:gd name="connsiteY0" fmla="*/ 0 h 5943600"/>
                <a:gd name="connsiteX1" fmla="*/ 116441 w 11703345"/>
                <a:gd name="connsiteY1" fmla="*/ 0 h 5943600"/>
                <a:gd name="connsiteX2" fmla="*/ 1258979 w 11703345"/>
                <a:gd name="connsiteY2" fmla="*/ 0 h 5943600"/>
                <a:gd name="connsiteX3" fmla="*/ 11591308 w 11703345"/>
                <a:gd name="connsiteY3" fmla="*/ 0 h 5943600"/>
                <a:gd name="connsiteX4" fmla="*/ 11703345 w 11703345"/>
                <a:gd name="connsiteY4" fmla="*/ 112037 h 5943600"/>
                <a:gd name="connsiteX5" fmla="*/ 11703345 w 11703345"/>
                <a:gd name="connsiteY5" fmla="*/ 5831563 h 5943600"/>
                <a:gd name="connsiteX6" fmla="*/ 11591308 w 11703345"/>
                <a:gd name="connsiteY6" fmla="*/ 5943600 h 5943600"/>
                <a:gd name="connsiteX7" fmla="*/ 116441 w 11703345"/>
                <a:gd name="connsiteY7" fmla="*/ 5943600 h 5943600"/>
                <a:gd name="connsiteX8" fmla="*/ 4404 w 11703345"/>
                <a:gd name="connsiteY8" fmla="*/ 5831563 h 5943600"/>
                <a:gd name="connsiteX9" fmla="*/ 4404 w 11703345"/>
                <a:gd name="connsiteY9" fmla="*/ 1851463 h 5943600"/>
                <a:gd name="connsiteX10" fmla="*/ 0 w 11703345"/>
                <a:gd name="connsiteY10" fmla="*/ 1851463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03345" h="5943600">
                  <a:moveTo>
                    <a:pt x="0" y="0"/>
                  </a:moveTo>
                  <a:lnTo>
                    <a:pt x="116441" y="0"/>
                  </a:lnTo>
                  <a:lnTo>
                    <a:pt x="1258979" y="0"/>
                  </a:lnTo>
                  <a:lnTo>
                    <a:pt x="11591308" y="0"/>
                  </a:lnTo>
                  <a:cubicBezTo>
                    <a:pt x="11653184" y="0"/>
                    <a:pt x="11703345" y="50161"/>
                    <a:pt x="11703345" y="112037"/>
                  </a:cubicBezTo>
                  <a:lnTo>
                    <a:pt x="11703345" y="5831563"/>
                  </a:lnTo>
                  <a:cubicBezTo>
                    <a:pt x="11703345" y="5893439"/>
                    <a:pt x="11653184" y="5943600"/>
                    <a:pt x="11591308" y="5943600"/>
                  </a:cubicBezTo>
                  <a:lnTo>
                    <a:pt x="116441" y="5943600"/>
                  </a:lnTo>
                  <a:cubicBezTo>
                    <a:pt x="54565" y="5943600"/>
                    <a:pt x="4404" y="5893439"/>
                    <a:pt x="4404" y="5831563"/>
                  </a:cubicBezTo>
                  <a:lnTo>
                    <a:pt x="4404" y="1851463"/>
                  </a:lnTo>
                  <a:lnTo>
                    <a:pt x="0" y="1851463"/>
                  </a:lnTo>
                  <a:close/>
                </a:path>
              </a:pathLst>
            </a:custGeom>
            <a:solidFill>
              <a:srgbClr val="FFFEFF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innerShdw dist="139700" dir="8100000">
                <a:schemeClr val="accent5">
                  <a:lumMod val="75000"/>
                  <a:alpha val="2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xmlns="" id="{F5284178-F8B2-EE80-85C3-8E4B914FB610}"/>
                </a:ext>
              </a:extLst>
            </p:cNvPr>
            <p:cNvSpPr/>
            <p:nvPr/>
          </p:nvSpPr>
          <p:spPr>
            <a:xfrm>
              <a:off x="242124" y="257735"/>
              <a:ext cx="11703344" cy="708212"/>
            </a:xfrm>
            <a:custGeom>
              <a:avLst/>
              <a:gdLst>
                <a:gd name="connsiteX0" fmla="*/ 118038 w 11703344"/>
                <a:gd name="connsiteY0" fmla="*/ 0 h 708212"/>
                <a:gd name="connsiteX1" fmla="*/ 122442 w 11703344"/>
                <a:gd name="connsiteY1" fmla="*/ 0 h 708212"/>
                <a:gd name="connsiteX2" fmla="*/ 2750591 w 11703344"/>
                <a:gd name="connsiteY2" fmla="*/ 0 h 708212"/>
                <a:gd name="connsiteX3" fmla="*/ 3668913 w 11703344"/>
                <a:gd name="connsiteY3" fmla="*/ 0 h 708212"/>
                <a:gd name="connsiteX4" fmla="*/ 3786952 w 11703344"/>
                <a:gd name="connsiteY4" fmla="*/ 118038 h 708212"/>
                <a:gd name="connsiteX5" fmla="*/ 3786952 w 11703344"/>
                <a:gd name="connsiteY5" fmla="*/ 322863 h 708212"/>
                <a:gd name="connsiteX6" fmla="*/ 3799398 w 11703344"/>
                <a:gd name="connsiteY6" fmla="*/ 384513 h 708212"/>
                <a:gd name="connsiteX7" fmla="*/ 3949630 w 11703344"/>
                <a:gd name="connsiteY7" fmla="*/ 484094 h 708212"/>
                <a:gd name="connsiteX8" fmla="*/ 3980867 w 11703344"/>
                <a:gd name="connsiteY8" fmla="*/ 484094 h 708212"/>
                <a:gd name="connsiteX9" fmla="*/ 11600250 w 11703344"/>
                <a:gd name="connsiteY9" fmla="*/ 484094 h 708212"/>
                <a:gd name="connsiteX10" fmla="*/ 11703344 w 11703344"/>
                <a:gd name="connsiteY10" fmla="*/ 587188 h 708212"/>
                <a:gd name="connsiteX11" fmla="*/ 11703344 w 11703344"/>
                <a:gd name="connsiteY11" fmla="*/ 708212 h 708212"/>
                <a:gd name="connsiteX12" fmla="*/ 3980867 w 11703344"/>
                <a:gd name="connsiteY12" fmla="*/ 708212 h 708212"/>
                <a:gd name="connsiteX13" fmla="*/ 3786952 w 11703344"/>
                <a:gd name="connsiteY13" fmla="*/ 708212 h 708212"/>
                <a:gd name="connsiteX14" fmla="*/ 3254727 w 11703344"/>
                <a:gd name="connsiteY14" fmla="*/ 708212 h 708212"/>
                <a:gd name="connsiteX15" fmla="*/ 3061230 w 11703344"/>
                <a:gd name="connsiteY15" fmla="*/ 708212 h 708212"/>
                <a:gd name="connsiteX16" fmla="*/ 2868629 w 11703344"/>
                <a:gd name="connsiteY16" fmla="*/ 708212 h 708212"/>
                <a:gd name="connsiteX17" fmla="*/ 2335090 w 11703344"/>
                <a:gd name="connsiteY17" fmla="*/ 708212 h 708212"/>
                <a:gd name="connsiteX18" fmla="*/ 4404 w 11703344"/>
                <a:gd name="connsiteY18" fmla="*/ 708212 h 708212"/>
                <a:gd name="connsiteX19" fmla="*/ 4403 w 11703344"/>
                <a:gd name="connsiteY19" fmla="*/ 708212 h 708212"/>
                <a:gd name="connsiteX20" fmla="*/ 0 w 11703344"/>
                <a:gd name="connsiteY20" fmla="*/ 708212 h 708212"/>
                <a:gd name="connsiteX21" fmla="*/ 0 w 11703344"/>
                <a:gd name="connsiteY21" fmla="*/ 118038 h 708212"/>
                <a:gd name="connsiteX22" fmla="*/ 118038 w 11703344"/>
                <a:gd name="connsiteY22" fmla="*/ 0 h 70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03344" h="708212">
                  <a:moveTo>
                    <a:pt x="118038" y="0"/>
                  </a:moveTo>
                  <a:lnTo>
                    <a:pt x="122442" y="0"/>
                  </a:lnTo>
                  <a:lnTo>
                    <a:pt x="2750591" y="0"/>
                  </a:lnTo>
                  <a:lnTo>
                    <a:pt x="3668913" y="0"/>
                  </a:lnTo>
                  <a:cubicBezTo>
                    <a:pt x="3734105" y="0"/>
                    <a:pt x="3786952" y="52847"/>
                    <a:pt x="3786952" y="118038"/>
                  </a:cubicBezTo>
                  <a:lnTo>
                    <a:pt x="3786952" y="322863"/>
                  </a:lnTo>
                  <a:lnTo>
                    <a:pt x="3799398" y="384513"/>
                  </a:lnTo>
                  <a:cubicBezTo>
                    <a:pt x="3824150" y="443033"/>
                    <a:pt x="3882095" y="484094"/>
                    <a:pt x="3949630" y="484094"/>
                  </a:cubicBezTo>
                  <a:lnTo>
                    <a:pt x="3980867" y="484094"/>
                  </a:lnTo>
                  <a:lnTo>
                    <a:pt x="11600250" y="484094"/>
                  </a:lnTo>
                  <a:cubicBezTo>
                    <a:pt x="11657187" y="484094"/>
                    <a:pt x="11703344" y="530251"/>
                    <a:pt x="11703344" y="587188"/>
                  </a:cubicBezTo>
                  <a:lnTo>
                    <a:pt x="11703344" y="708212"/>
                  </a:lnTo>
                  <a:lnTo>
                    <a:pt x="3980867" y="708212"/>
                  </a:lnTo>
                  <a:lnTo>
                    <a:pt x="3786952" y="708212"/>
                  </a:lnTo>
                  <a:lnTo>
                    <a:pt x="3254727" y="708212"/>
                  </a:lnTo>
                  <a:lnTo>
                    <a:pt x="3061230" y="708212"/>
                  </a:lnTo>
                  <a:lnTo>
                    <a:pt x="2868629" y="708212"/>
                  </a:lnTo>
                  <a:lnTo>
                    <a:pt x="2335090" y="708212"/>
                  </a:lnTo>
                  <a:lnTo>
                    <a:pt x="4404" y="708212"/>
                  </a:lnTo>
                  <a:lnTo>
                    <a:pt x="4403" y="708212"/>
                  </a:lnTo>
                  <a:lnTo>
                    <a:pt x="0" y="708212"/>
                  </a:lnTo>
                  <a:lnTo>
                    <a:pt x="0" y="118038"/>
                  </a:lnTo>
                  <a:cubicBezTo>
                    <a:pt x="0" y="52847"/>
                    <a:pt x="52847" y="0"/>
                    <a:pt x="118038" y="0"/>
                  </a:cubicBezTo>
                  <a:close/>
                </a:path>
              </a:pathLst>
            </a:custGeom>
            <a:solidFill>
              <a:srgbClr val="EEF1F8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889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xmlns="" id="{ECBD4829-C11C-E6F8-4535-915FC92F5EA5}"/>
                </a:ext>
              </a:extLst>
            </p:cNvPr>
            <p:cNvGrpSpPr/>
            <p:nvPr/>
          </p:nvGrpSpPr>
          <p:grpSpPr>
            <a:xfrm>
              <a:off x="11452826" y="823685"/>
              <a:ext cx="342682" cy="72000"/>
              <a:chOff x="11452826" y="861785"/>
              <a:chExt cx="342682" cy="72000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xmlns="" id="{96A37265-F1DA-3279-227C-FE918A987AD7}"/>
                  </a:ext>
                </a:extLst>
              </p:cNvPr>
              <p:cNvSpPr/>
              <p:nvPr/>
            </p:nvSpPr>
            <p:spPr>
              <a:xfrm>
                <a:off x="11452826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xmlns="" id="{6981B2DD-7B75-4C7F-5761-0781ADC838FA}"/>
                  </a:ext>
                </a:extLst>
              </p:cNvPr>
              <p:cNvSpPr/>
              <p:nvPr/>
            </p:nvSpPr>
            <p:spPr>
              <a:xfrm>
                <a:off x="11588167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xmlns="" id="{0C247F3F-39DC-5651-5435-E36E458B9C3B}"/>
                  </a:ext>
                </a:extLst>
              </p:cNvPr>
              <p:cNvSpPr/>
              <p:nvPr/>
            </p:nvSpPr>
            <p:spPr>
              <a:xfrm>
                <a:off x="11723508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F14ABF3-B4B5-A3F9-A9A8-56F424F420A2}"/>
              </a:ext>
            </a:extLst>
          </p:cNvPr>
          <p:cNvSpPr txBox="1"/>
          <p:nvPr/>
        </p:nvSpPr>
        <p:spPr>
          <a:xfrm>
            <a:off x="950757" y="334375"/>
            <a:ext cx="3092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800" b="1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실습</a:t>
            </a:r>
            <a:r>
              <a:rPr lang="en-US" altLang="ko-KR" sz="2800" b="1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2</a:t>
            </a:r>
            <a:endParaRPr lang="en-US" altLang="ko-KR" sz="2800" b="1" kern="0" dirty="0">
              <a:ln w="6350">
                <a:noFill/>
              </a:ln>
              <a:solidFill>
                <a:srgbClr val="5B9BD5">
                  <a:lumMod val="75000"/>
                </a:srgbClr>
              </a:solidFill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931062A5-DAB9-998B-7985-C424FE2DB975}"/>
              </a:ext>
            </a:extLst>
          </p:cNvPr>
          <p:cNvGrpSpPr/>
          <p:nvPr/>
        </p:nvGrpSpPr>
        <p:grpSpPr>
          <a:xfrm>
            <a:off x="410779" y="408964"/>
            <a:ext cx="389321" cy="389321"/>
            <a:chOff x="410779" y="408964"/>
            <a:chExt cx="389321" cy="389321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97913F89-A988-F4D4-AA68-5D2AA92A0187}"/>
                </a:ext>
              </a:extLst>
            </p:cNvPr>
            <p:cNvSpPr/>
            <p:nvPr/>
          </p:nvSpPr>
          <p:spPr>
            <a:xfrm>
              <a:off x="410779" y="408964"/>
              <a:ext cx="389321" cy="389321"/>
            </a:xfrm>
            <a:prstGeom prst="ellipse">
              <a:avLst/>
            </a:prstGeom>
            <a:solidFill>
              <a:srgbClr val="26D1A5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381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xmlns="" id="{C2BE922E-0639-3625-720F-8775541CDE15}"/>
                </a:ext>
              </a:extLst>
            </p:cNvPr>
            <p:cNvSpPr/>
            <p:nvPr/>
          </p:nvSpPr>
          <p:spPr>
            <a:xfrm>
              <a:off x="587439" y="477624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xmlns="" id="{7BAA0826-3285-74B3-68A8-942B7733D076}"/>
                </a:ext>
              </a:extLst>
            </p:cNvPr>
            <p:cNvSpPr/>
            <p:nvPr/>
          </p:nvSpPr>
          <p:spPr>
            <a:xfrm rot="16200000">
              <a:off x="587439" y="477625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39" y="1859220"/>
            <a:ext cx="6197840" cy="405852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79439" y="1157023"/>
            <a:ext cx="2133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③ </a:t>
            </a:r>
            <a:r>
              <a:rPr lang="en-US" altLang="ko-KR" dirty="0" err="1"/>
              <a:t>chmod</a:t>
            </a:r>
            <a:r>
              <a:rPr lang="en-US" altLang="ko-KR" dirty="0"/>
              <a:t> </a:t>
            </a:r>
            <a:r>
              <a:rPr lang="en-US" altLang="ko-KR" dirty="0" err="1"/>
              <a:t>a+x</a:t>
            </a:r>
            <a:r>
              <a:rPr lang="en-US" altLang="ko-KR" dirty="0"/>
              <a:t> </a:t>
            </a:r>
            <a:r>
              <a:rPr lang="en-US" altLang="ko-KR" dirty="0" err="1"/>
              <a:t>aaa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EF14ABF3-B4B5-A3F9-A9A8-56F424F420A2}"/>
              </a:ext>
            </a:extLst>
          </p:cNvPr>
          <p:cNvSpPr txBox="1"/>
          <p:nvPr/>
        </p:nvSpPr>
        <p:spPr>
          <a:xfrm>
            <a:off x="6748671" y="2593536"/>
            <a:ext cx="5050207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 err="1">
                <a:solidFill>
                  <a:srgbClr val="0070C0"/>
                </a:solidFill>
                <a:latin typeface="+mn-ea"/>
              </a:rPr>
              <a:t>chmod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2000" dirty="0" err="1">
                <a:solidFill>
                  <a:srgbClr val="0070C0"/>
                </a:solidFill>
                <a:latin typeface="+mn-ea"/>
              </a:rPr>
              <a:t>a+x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2000" dirty="0" err="1" smtClean="0">
                <a:solidFill>
                  <a:srgbClr val="0070C0"/>
                </a:solidFill>
                <a:latin typeface="+mn-ea"/>
              </a:rPr>
              <a:t>aaa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명령어는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"</a:t>
            </a:r>
            <a:r>
              <a:rPr lang="en-US" altLang="ko-KR" sz="2000" dirty="0" err="1">
                <a:solidFill>
                  <a:srgbClr val="0070C0"/>
                </a:solidFill>
                <a:latin typeface="+mn-ea"/>
              </a:rPr>
              <a:t>aaa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"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라는 파일 또는 </a:t>
            </a:r>
            <a:r>
              <a:rPr lang="ko-KR" altLang="en-US" sz="2000" dirty="0" err="1">
                <a:solidFill>
                  <a:srgbClr val="0070C0"/>
                </a:solidFill>
                <a:latin typeface="+mn-ea"/>
              </a:rPr>
              <a:t>디렉토리에서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 모든 사용자에 대한 실행 권한을 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추가하라는 의미다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. 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추가한 후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2000" dirty="0" err="1" smtClean="0">
                <a:solidFill>
                  <a:srgbClr val="0070C0"/>
                </a:solidFill>
                <a:latin typeface="+mn-ea"/>
              </a:rPr>
              <a:t>ls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–al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명령어를 통해 확인해보면 모든 사용자에 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x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가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추가된 것을 알 수 있다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.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 </a:t>
            </a:r>
            <a:endParaRPr lang="en-US" altLang="ko-KR" sz="2000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8" name="액자 27"/>
          <p:cNvSpPr/>
          <p:nvPr/>
        </p:nvSpPr>
        <p:spPr>
          <a:xfrm>
            <a:off x="1896534" y="3759753"/>
            <a:ext cx="1197186" cy="202647"/>
          </a:xfrm>
          <a:prstGeom prst="frame">
            <a:avLst>
              <a:gd name="adj1" fmla="val 6764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액자 28"/>
          <p:cNvSpPr/>
          <p:nvPr/>
        </p:nvSpPr>
        <p:spPr>
          <a:xfrm>
            <a:off x="525159" y="4826553"/>
            <a:ext cx="861681" cy="182880"/>
          </a:xfrm>
          <a:prstGeom prst="frame">
            <a:avLst>
              <a:gd name="adj1" fmla="val 6764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액자 29"/>
          <p:cNvSpPr/>
          <p:nvPr/>
        </p:nvSpPr>
        <p:spPr>
          <a:xfrm>
            <a:off x="525159" y="2723433"/>
            <a:ext cx="861681" cy="182880"/>
          </a:xfrm>
          <a:prstGeom prst="frame">
            <a:avLst>
              <a:gd name="adj1" fmla="val 6764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064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EE793816-663B-527D-FC37-64D14523370B}"/>
              </a:ext>
            </a:extLst>
          </p:cNvPr>
          <p:cNvGrpSpPr/>
          <p:nvPr/>
        </p:nvGrpSpPr>
        <p:grpSpPr>
          <a:xfrm>
            <a:off x="242124" y="257735"/>
            <a:ext cx="11703346" cy="6427694"/>
            <a:chOff x="242124" y="257735"/>
            <a:chExt cx="11703346" cy="6427694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xmlns="" id="{9830FE48-2E9A-C1CB-53F6-A772F81702ED}"/>
                </a:ext>
              </a:extLst>
            </p:cNvPr>
            <p:cNvSpPr/>
            <p:nvPr/>
          </p:nvSpPr>
          <p:spPr>
            <a:xfrm>
              <a:off x="242125" y="741829"/>
              <a:ext cx="11703345" cy="5943600"/>
            </a:xfrm>
            <a:custGeom>
              <a:avLst/>
              <a:gdLst>
                <a:gd name="connsiteX0" fmla="*/ 0 w 11703345"/>
                <a:gd name="connsiteY0" fmla="*/ 0 h 5943600"/>
                <a:gd name="connsiteX1" fmla="*/ 116441 w 11703345"/>
                <a:gd name="connsiteY1" fmla="*/ 0 h 5943600"/>
                <a:gd name="connsiteX2" fmla="*/ 1258979 w 11703345"/>
                <a:gd name="connsiteY2" fmla="*/ 0 h 5943600"/>
                <a:gd name="connsiteX3" fmla="*/ 11591308 w 11703345"/>
                <a:gd name="connsiteY3" fmla="*/ 0 h 5943600"/>
                <a:gd name="connsiteX4" fmla="*/ 11703345 w 11703345"/>
                <a:gd name="connsiteY4" fmla="*/ 112037 h 5943600"/>
                <a:gd name="connsiteX5" fmla="*/ 11703345 w 11703345"/>
                <a:gd name="connsiteY5" fmla="*/ 5831563 h 5943600"/>
                <a:gd name="connsiteX6" fmla="*/ 11591308 w 11703345"/>
                <a:gd name="connsiteY6" fmla="*/ 5943600 h 5943600"/>
                <a:gd name="connsiteX7" fmla="*/ 116441 w 11703345"/>
                <a:gd name="connsiteY7" fmla="*/ 5943600 h 5943600"/>
                <a:gd name="connsiteX8" fmla="*/ 4404 w 11703345"/>
                <a:gd name="connsiteY8" fmla="*/ 5831563 h 5943600"/>
                <a:gd name="connsiteX9" fmla="*/ 4404 w 11703345"/>
                <a:gd name="connsiteY9" fmla="*/ 1851463 h 5943600"/>
                <a:gd name="connsiteX10" fmla="*/ 0 w 11703345"/>
                <a:gd name="connsiteY10" fmla="*/ 1851463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03345" h="5943600">
                  <a:moveTo>
                    <a:pt x="0" y="0"/>
                  </a:moveTo>
                  <a:lnTo>
                    <a:pt x="116441" y="0"/>
                  </a:lnTo>
                  <a:lnTo>
                    <a:pt x="1258979" y="0"/>
                  </a:lnTo>
                  <a:lnTo>
                    <a:pt x="11591308" y="0"/>
                  </a:lnTo>
                  <a:cubicBezTo>
                    <a:pt x="11653184" y="0"/>
                    <a:pt x="11703345" y="50161"/>
                    <a:pt x="11703345" y="112037"/>
                  </a:cubicBezTo>
                  <a:lnTo>
                    <a:pt x="11703345" y="5831563"/>
                  </a:lnTo>
                  <a:cubicBezTo>
                    <a:pt x="11703345" y="5893439"/>
                    <a:pt x="11653184" y="5943600"/>
                    <a:pt x="11591308" y="5943600"/>
                  </a:cubicBezTo>
                  <a:lnTo>
                    <a:pt x="116441" y="5943600"/>
                  </a:lnTo>
                  <a:cubicBezTo>
                    <a:pt x="54565" y="5943600"/>
                    <a:pt x="4404" y="5893439"/>
                    <a:pt x="4404" y="5831563"/>
                  </a:cubicBezTo>
                  <a:lnTo>
                    <a:pt x="4404" y="1851463"/>
                  </a:lnTo>
                  <a:lnTo>
                    <a:pt x="0" y="1851463"/>
                  </a:lnTo>
                  <a:close/>
                </a:path>
              </a:pathLst>
            </a:custGeom>
            <a:solidFill>
              <a:srgbClr val="FFFEFF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innerShdw dist="139700" dir="8100000">
                <a:schemeClr val="accent5">
                  <a:lumMod val="75000"/>
                  <a:alpha val="2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xmlns="" id="{F5284178-F8B2-EE80-85C3-8E4B914FB610}"/>
                </a:ext>
              </a:extLst>
            </p:cNvPr>
            <p:cNvSpPr/>
            <p:nvPr/>
          </p:nvSpPr>
          <p:spPr>
            <a:xfrm>
              <a:off x="242124" y="257735"/>
              <a:ext cx="11703344" cy="708212"/>
            </a:xfrm>
            <a:custGeom>
              <a:avLst/>
              <a:gdLst>
                <a:gd name="connsiteX0" fmla="*/ 118038 w 11703344"/>
                <a:gd name="connsiteY0" fmla="*/ 0 h 708212"/>
                <a:gd name="connsiteX1" fmla="*/ 122442 w 11703344"/>
                <a:gd name="connsiteY1" fmla="*/ 0 h 708212"/>
                <a:gd name="connsiteX2" fmla="*/ 2750591 w 11703344"/>
                <a:gd name="connsiteY2" fmla="*/ 0 h 708212"/>
                <a:gd name="connsiteX3" fmla="*/ 3668913 w 11703344"/>
                <a:gd name="connsiteY3" fmla="*/ 0 h 708212"/>
                <a:gd name="connsiteX4" fmla="*/ 3786952 w 11703344"/>
                <a:gd name="connsiteY4" fmla="*/ 118038 h 708212"/>
                <a:gd name="connsiteX5" fmla="*/ 3786952 w 11703344"/>
                <a:gd name="connsiteY5" fmla="*/ 322863 h 708212"/>
                <a:gd name="connsiteX6" fmla="*/ 3799398 w 11703344"/>
                <a:gd name="connsiteY6" fmla="*/ 384513 h 708212"/>
                <a:gd name="connsiteX7" fmla="*/ 3949630 w 11703344"/>
                <a:gd name="connsiteY7" fmla="*/ 484094 h 708212"/>
                <a:gd name="connsiteX8" fmla="*/ 3980867 w 11703344"/>
                <a:gd name="connsiteY8" fmla="*/ 484094 h 708212"/>
                <a:gd name="connsiteX9" fmla="*/ 11600250 w 11703344"/>
                <a:gd name="connsiteY9" fmla="*/ 484094 h 708212"/>
                <a:gd name="connsiteX10" fmla="*/ 11703344 w 11703344"/>
                <a:gd name="connsiteY10" fmla="*/ 587188 h 708212"/>
                <a:gd name="connsiteX11" fmla="*/ 11703344 w 11703344"/>
                <a:gd name="connsiteY11" fmla="*/ 708212 h 708212"/>
                <a:gd name="connsiteX12" fmla="*/ 3980867 w 11703344"/>
                <a:gd name="connsiteY12" fmla="*/ 708212 h 708212"/>
                <a:gd name="connsiteX13" fmla="*/ 3786952 w 11703344"/>
                <a:gd name="connsiteY13" fmla="*/ 708212 h 708212"/>
                <a:gd name="connsiteX14" fmla="*/ 3254727 w 11703344"/>
                <a:gd name="connsiteY14" fmla="*/ 708212 h 708212"/>
                <a:gd name="connsiteX15" fmla="*/ 3061230 w 11703344"/>
                <a:gd name="connsiteY15" fmla="*/ 708212 h 708212"/>
                <a:gd name="connsiteX16" fmla="*/ 2868629 w 11703344"/>
                <a:gd name="connsiteY16" fmla="*/ 708212 h 708212"/>
                <a:gd name="connsiteX17" fmla="*/ 2335090 w 11703344"/>
                <a:gd name="connsiteY17" fmla="*/ 708212 h 708212"/>
                <a:gd name="connsiteX18" fmla="*/ 4404 w 11703344"/>
                <a:gd name="connsiteY18" fmla="*/ 708212 h 708212"/>
                <a:gd name="connsiteX19" fmla="*/ 4403 w 11703344"/>
                <a:gd name="connsiteY19" fmla="*/ 708212 h 708212"/>
                <a:gd name="connsiteX20" fmla="*/ 0 w 11703344"/>
                <a:gd name="connsiteY20" fmla="*/ 708212 h 708212"/>
                <a:gd name="connsiteX21" fmla="*/ 0 w 11703344"/>
                <a:gd name="connsiteY21" fmla="*/ 118038 h 708212"/>
                <a:gd name="connsiteX22" fmla="*/ 118038 w 11703344"/>
                <a:gd name="connsiteY22" fmla="*/ 0 h 70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03344" h="708212">
                  <a:moveTo>
                    <a:pt x="118038" y="0"/>
                  </a:moveTo>
                  <a:lnTo>
                    <a:pt x="122442" y="0"/>
                  </a:lnTo>
                  <a:lnTo>
                    <a:pt x="2750591" y="0"/>
                  </a:lnTo>
                  <a:lnTo>
                    <a:pt x="3668913" y="0"/>
                  </a:lnTo>
                  <a:cubicBezTo>
                    <a:pt x="3734105" y="0"/>
                    <a:pt x="3786952" y="52847"/>
                    <a:pt x="3786952" y="118038"/>
                  </a:cubicBezTo>
                  <a:lnTo>
                    <a:pt x="3786952" y="322863"/>
                  </a:lnTo>
                  <a:lnTo>
                    <a:pt x="3799398" y="384513"/>
                  </a:lnTo>
                  <a:cubicBezTo>
                    <a:pt x="3824150" y="443033"/>
                    <a:pt x="3882095" y="484094"/>
                    <a:pt x="3949630" y="484094"/>
                  </a:cubicBezTo>
                  <a:lnTo>
                    <a:pt x="3980867" y="484094"/>
                  </a:lnTo>
                  <a:lnTo>
                    <a:pt x="11600250" y="484094"/>
                  </a:lnTo>
                  <a:cubicBezTo>
                    <a:pt x="11657187" y="484094"/>
                    <a:pt x="11703344" y="530251"/>
                    <a:pt x="11703344" y="587188"/>
                  </a:cubicBezTo>
                  <a:lnTo>
                    <a:pt x="11703344" y="708212"/>
                  </a:lnTo>
                  <a:lnTo>
                    <a:pt x="3980867" y="708212"/>
                  </a:lnTo>
                  <a:lnTo>
                    <a:pt x="3786952" y="708212"/>
                  </a:lnTo>
                  <a:lnTo>
                    <a:pt x="3254727" y="708212"/>
                  </a:lnTo>
                  <a:lnTo>
                    <a:pt x="3061230" y="708212"/>
                  </a:lnTo>
                  <a:lnTo>
                    <a:pt x="2868629" y="708212"/>
                  </a:lnTo>
                  <a:lnTo>
                    <a:pt x="2335090" y="708212"/>
                  </a:lnTo>
                  <a:lnTo>
                    <a:pt x="4404" y="708212"/>
                  </a:lnTo>
                  <a:lnTo>
                    <a:pt x="4403" y="708212"/>
                  </a:lnTo>
                  <a:lnTo>
                    <a:pt x="0" y="708212"/>
                  </a:lnTo>
                  <a:lnTo>
                    <a:pt x="0" y="118038"/>
                  </a:lnTo>
                  <a:cubicBezTo>
                    <a:pt x="0" y="52847"/>
                    <a:pt x="52847" y="0"/>
                    <a:pt x="118038" y="0"/>
                  </a:cubicBezTo>
                  <a:close/>
                </a:path>
              </a:pathLst>
            </a:custGeom>
            <a:solidFill>
              <a:srgbClr val="EEF1F8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889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xmlns="" id="{ECBD4829-C11C-E6F8-4535-915FC92F5EA5}"/>
                </a:ext>
              </a:extLst>
            </p:cNvPr>
            <p:cNvGrpSpPr/>
            <p:nvPr/>
          </p:nvGrpSpPr>
          <p:grpSpPr>
            <a:xfrm>
              <a:off x="11452826" y="823685"/>
              <a:ext cx="342682" cy="72000"/>
              <a:chOff x="11452826" y="861785"/>
              <a:chExt cx="342682" cy="72000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xmlns="" id="{96A37265-F1DA-3279-227C-FE918A987AD7}"/>
                  </a:ext>
                </a:extLst>
              </p:cNvPr>
              <p:cNvSpPr/>
              <p:nvPr/>
            </p:nvSpPr>
            <p:spPr>
              <a:xfrm>
                <a:off x="11452826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xmlns="" id="{6981B2DD-7B75-4C7F-5761-0781ADC838FA}"/>
                  </a:ext>
                </a:extLst>
              </p:cNvPr>
              <p:cNvSpPr/>
              <p:nvPr/>
            </p:nvSpPr>
            <p:spPr>
              <a:xfrm>
                <a:off x="11588167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xmlns="" id="{0C247F3F-39DC-5651-5435-E36E458B9C3B}"/>
                  </a:ext>
                </a:extLst>
              </p:cNvPr>
              <p:cNvSpPr/>
              <p:nvPr/>
            </p:nvSpPr>
            <p:spPr>
              <a:xfrm>
                <a:off x="11723508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F14ABF3-B4B5-A3F9-A9A8-56F424F420A2}"/>
              </a:ext>
            </a:extLst>
          </p:cNvPr>
          <p:cNvSpPr txBox="1"/>
          <p:nvPr/>
        </p:nvSpPr>
        <p:spPr>
          <a:xfrm>
            <a:off x="950757" y="334375"/>
            <a:ext cx="3092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800" b="1" kern="0" dirty="0" err="1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리눅스</a:t>
            </a:r>
            <a:endParaRPr lang="en-US" altLang="ko-KR" sz="2800" b="1" kern="0" dirty="0">
              <a:ln w="6350">
                <a:noFill/>
              </a:ln>
              <a:solidFill>
                <a:srgbClr val="5B9BD5">
                  <a:lumMod val="75000"/>
                </a:srgbClr>
              </a:solidFill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931062A5-DAB9-998B-7985-C424FE2DB975}"/>
              </a:ext>
            </a:extLst>
          </p:cNvPr>
          <p:cNvGrpSpPr/>
          <p:nvPr/>
        </p:nvGrpSpPr>
        <p:grpSpPr>
          <a:xfrm>
            <a:off x="410779" y="408964"/>
            <a:ext cx="389321" cy="389321"/>
            <a:chOff x="410779" y="408964"/>
            <a:chExt cx="389321" cy="389321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97913F89-A988-F4D4-AA68-5D2AA92A0187}"/>
                </a:ext>
              </a:extLst>
            </p:cNvPr>
            <p:cNvSpPr/>
            <p:nvPr/>
          </p:nvSpPr>
          <p:spPr>
            <a:xfrm>
              <a:off x="410779" y="408964"/>
              <a:ext cx="389321" cy="389321"/>
            </a:xfrm>
            <a:prstGeom prst="ellipse">
              <a:avLst/>
            </a:prstGeom>
            <a:solidFill>
              <a:srgbClr val="26D1A5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381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xmlns="" id="{C2BE922E-0639-3625-720F-8775541CDE15}"/>
                </a:ext>
              </a:extLst>
            </p:cNvPr>
            <p:cNvSpPr/>
            <p:nvPr/>
          </p:nvSpPr>
          <p:spPr>
            <a:xfrm>
              <a:off x="587439" y="477624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xmlns="" id="{7BAA0826-3285-74B3-68A8-942B7733D076}"/>
                </a:ext>
              </a:extLst>
            </p:cNvPr>
            <p:cNvSpPr/>
            <p:nvPr/>
          </p:nvSpPr>
          <p:spPr>
            <a:xfrm rot="16200000">
              <a:off x="587439" y="477625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2C516A68-55D2-F57E-11F6-2A5A1AD8FB78}"/>
              </a:ext>
            </a:extLst>
          </p:cNvPr>
          <p:cNvSpPr txBox="1"/>
          <p:nvPr/>
        </p:nvSpPr>
        <p:spPr>
          <a:xfrm>
            <a:off x="1592805" y="3251964"/>
            <a:ext cx="900198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>
              <a:defRPr/>
            </a:pPr>
            <a:r>
              <a:rPr lang="ko-KR" altLang="en-US" sz="5400" b="1" kern="0" dirty="0" smtClean="0">
                <a:ln w="15875">
                  <a:noFill/>
                </a:ln>
                <a:solidFill>
                  <a:srgbClr val="0070C0"/>
                </a:solidFill>
              </a:rPr>
              <a:t>실습하기</a:t>
            </a:r>
            <a:endParaRPr lang="en-US" altLang="ko-KR" sz="5400" b="1" kern="0" dirty="0">
              <a:ln w="15875">
                <a:noFill/>
              </a:ln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716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EE793816-663B-527D-FC37-64D14523370B}"/>
              </a:ext>
            </a:extLst>
          </p:cNvPr>
          <p:cNvGrpSpPr/>
          <p:nvPr/>
        </p:nvGrpSpPr>
        <p:grpSpPr>
          <a:xfrm>
            <a:off x="242124" y="257735"/>
            <a:ext cx="11703346" cy="6427694"/>
            <a:chOff x="242124" y="257735"/>
            <a:chExt cx="11703346" cy="6427694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xmlns="" id="{9830FE48-2E9A-C1CB-53F6-A772F81702ED}"/>
                </a:ext>
              </a:extLst>
            </p:cNvPr>
            <p:cNvSpPr/>
            <p:nvPr/>
          </p:nvSpPr>
          <p:spPr>
            <a:xfrm>
              <a:off x="242125" y="741829"/>
              <a:ext cx="11703345" cy="5943600"/>
            </a:xfrm>
            <a:custGeom>
              <a:avLst/>
              <a:gdLst>
                <a:gd name="connsiteX0" fmla="*/ 0 w 11703345"/>
                <a:gd name="connsiteY0" fmla="*/ 0 h 5943600"/>
                <a:gd name="connsiteX1" fmla="*/ 116441 w 11703345"/>
                <a:gd name="connsiteY1" fmla="*/ 0 h 5943600"/>
                <a:gd name="connsiteX2" fmla="*/ 1258979 w 11703345"/>
                <a:gd name="connsiteY2" fmla="*/ 0 h 5943600"/>
                <a:gd name="connsiteX3" fmla="*/ 11591308 w 11703345"/>
                <a:gd name="connsiteY3" fmla="*/ 0 h 5943600"/>
                <a:gd name="connsiteX4" fmla="*/ 11703345 w 11703345"/>
                <a:gd name="connsiteY4" fmla="*/ 112037 h 5943600"/>
                <a:gd name="connsiteX5" fmla="*/ 11703345 w 11703345"/>
                <a:gd name="connsiteY5" fmla="*/ 5831563 h 5943600"/>
                <a:gd name="connsiteX6" fmla="*/ 11591308 w 11703345"/>
                <a:gd name="connsiteY6" fmla="*/ 5943600 h 5943600"/>
                <a:gd name="connsiteX7" fmla="*/ 116441 w 11703345"/>
                <a:gd name="connsiteY7" fmla="*/ 5943600 h 5943600"/>
                <a:gd name="connsiteX8" fmla="*/ 4404 w 11703345"/>
                <a:gd name="connsiteY8" fmla="*/ 5831563 h 5943600"/>
                <a:gd name="connsiteX9" fmla="*/ 4404 w 11703345"/>
                <a:gd name="connsiteY9" fmla="*/ 1851463 h 5943600"/>
                <a:gd name="connsiteX10" fmla="*/ 0 w 11703345"/>
                <a:gd name="connsiteY10" fmla="*/ 1851463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03345" h="5943600">
                  <a:moveTo>
                    <a:pt x="0" y="0"/>
                  </a:moveTo>
                  <a:lnTo>
                    <a:pt x="116441" y="0"/>
                  </a:lnTo>
                  <a:lnTo>
                    <a:pt x="1258979" y="0"/>
                  </a:lnTo>
                  <a:lnTo>
                    <a:pt x="11591308" y="0"/>
                  </a:lnTo>
                  <a:cubicBezTo>
                    <a:pt x="11653184" y="0"/>
                    <a:pt x="11703345" y="50161"/>
                    <a:pt x="11703345" y="112037"/>
                  </a:cubicBezTo>
                  <a:lnTo>
                    <a:pt x="11703345" y="5831563"/>
                  </a:lnTo>
                  <a:cubicBezTo>
                    <a:pt x="11703345" y="5893439"/>
                    <a:pt x="11653184" y="5943600"/>
                    <a:pt x="11591308" y="5943600"/>
                  </a:cubicBezTo>
                  <a:lnTo>
                    <a:pt x="116441" y="5943600"/>
                  </a:lnTo>
                  <a:cubicBezTo>
                    <a:pt x="54565" y="5943600"/>
                    <a:pt x="4404" y="5893439"/>
                    <a:pt x="4404" y="5831563"/>
                  </a:cubicBezTo>
                  <a:lnTo>
                    <a:pt x="4404" y="1851463"/>
                  </a:lnTo>
                  <a:lnTo>
                    <a:pt x="0" y="1851463"/>
                  </a:lnTo>
                  <a:close/>
                </a:path>
              </a:pathLst>
            </a:custGeom>
            <a:solidFill>
              <a:srgbClr val="FFFEFF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innerShdw dist="139700" dir="8100000">
                <a:schemeClr val="accent5">
                  <a:lumMod val="75000"/>
                  <a:alpha val="2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xmlns="" id="{F5284178-F8B2-EE80-85C3-8E4B914FB610}"/>
                </a:ext>
              </a:extLst>
            </p:cNvPr>
            <p:cNvSpPr/>
            <p:nvPr/>
          </p:nvSpPr>
          <p:spPr>
            <a:xfrm>
              <a:off x="242124" y="257735"/>
              <a:ext cx="11703344" cy="708212"/>
            </a:xfrm>
            <a:custGeom>
              <a:avLst/>
              <a:gdLst>
                <a:gd name="connsiteX0" fmla="*/ 118038 w 11703344"/>
                <a:gd name="connsiteY0" fmla="*/ 0 h 708212"/>
                <a:gd name="connsiteX1" fmla="*/ 122442 w 11703344"/>
                <a:gd name="connsiteY1" fmla="*/ 0 h 708212"/>
                <a:gd name="connsiteX2" fmla="*/ 2750591 w 11703344"/>
                <a:gd name="connsiteY2" fmla="*/ 0 h 708212"/>
                <a:gd name="connsiteX3" fmla="*/ 3668913 w 11703344"/>
                <a:gd name="connsiteY3" fmla="*/ 0 h 708212"/>
                <a:gd name="connsiteX4" fmla="*/ 3786952 w 11703344"/>
                <a:gd name="connsiteY4" fmla="*/ 118038 h 708212"/>
                <a:gd name="connsiteX5" fmla="*/ 3786952 w 11703344"/>
                <a:gd name="connsiteY5" fmla="*/ 322863 h 708212"/>
                <a:gd name="connsiteX6" fmla="*/ 3799398 w 11703344"/>
                <a:gd name="connsiteY6" fmla="*/ 384513 h 708212"/>
                <a:gd name="connsiteX7" fmla="*/ 3949630 w 11703344"/>
                <a:gd name="connsiteY7" fmla="*/ 484094 h 708212"/>
                <a:gd name="connsiteX8" fmla="*/ 3980867 w 11703344"/>
                <a:gd name="connsiteY8" fmla="*/ 484094 h 708212"/>
                <a:gd name="connsiteX9" fmla="*/ 11600250 w 11703344"/>
                <a:gd name="connsiteY9" fmla="*/ 484094 h 708212"/>
                <a:gd name="connsiteX10" fmla="*/ 11703344 w 11703344"/>
                <a:gd name="connsiteY10" fmla="*/ 587188 h 708212"/>
                <a:gd name="connsiteX11" fmla="*/ 11703344 w 11703344"/>
                <a:gd name="connsiteY11" fmla="*/ 708212 h 708212"/>
                <a:gd name="connsiteX12" fmla="*/ 3980867 w 11703344"/>
                <a:gd name="connsiteY12" fmla="*/ 708212 h 708212"/>
                <a:gd name="connsiteX13" fmla="*/ 3786952 w 11703344"/>
                <a:gd name="connsiteY13" fmla="*/ 708212 h 708212"/>
                <a:gd name="connsiteX14" fmla="*/ 3254727 w 11703344"/>
                <a:gd name="connsiteY14" fmla="*/ 708212 h 708212"/>
                <a:gd name="connsiteX15" fmla="*/ 3061230 w 11703344"/>
                <a:gd name="connsiteY15" fmla="*/ 708212 h 708212"/>
                <a:gd name="connsiteX16" fmla="*/ 2868629 w 11703344"/>
                <a:gd name="connsiteY16" fmla="*/ 708212 h 708212"/>
                <a:gd name="connsiteX17" fmla="*/ 2335090 w 11703344"/>
                <a:gd name="connsiteY17" fmla="*/ 708212 h 708212"/>
                <a:gd name="connsiteX18" fmla="*/ 4404 w 11703344"/>
                <a:gd name="connsiteY18" fmla="*/ 708212 h 708212"/>
                <a:gd name="connsiteX19" fmla="*/ 4403 w 11703344"/>
                <a:gd name="connsiteY19" fmla="*/ 708212 h 708212"/>
                <a:gd name="connsiteX20" fmla="*/ 0 w 11703344"/>
                <a:gd name="connsiteY20" fmla="*/ 708212 h 708212"/>
                <a:gd name="connsiteX21" fmla="*/ 0 w 11703344"/>
                <a:gd name="connsiteY21" fmla="*/ 118038 h 708212"/>
                <a:gd name="connsiteX22" fmla="*/ 118038 w 11703344"/>
                <a:gd name="connsiteY22" fmla="*/ 0 h 70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03344" h="708212">
                  <a:moveTo>
                    <a:pt x="118038" y="0"/>
                  </a:moveTo>
                  <a:lnTo>
                    <a:pt x="122442" y="0"/>
                  </a:lnTo>
                  <a:lnTo>
                    <a:pt x="2750591" y="0"/>
                  </a:lnTo>
                  <a:lnTo>
                    <a:pt x="3668913" y="0"/>
                  </a:lnTo>
                  <a:cubicBezTo>
                    <a:pt x="3734105" y="0"/>
                    <a:pt x="3786952" y="52847"/>
                    <a:pt x="3786952" y="118038"/>
                  </a:cubicBezTo>
                  <a:lnTo>
                    <a:pt x="3786952" y="322863"/>
                  </a:lnTo>
                  <a:lnTo>
                    <a:pt x="3799398" y="384513"/>
                  </a:lnTo>
                  <a:cubicBezTo>
                    <a:pt x="3824150" y="443033"/>
                    <a:pt x="3882095" y="484094"/>
                    <a:pt x="3949630" y="484094"/>
                  </a:cubicBezTo>
                  <a:lnTo>
                    <a:pt x="3980867" y="484094"/>
                  </a:lnTo>
                  <a:lnTo>
                    <a:pt x="11600250" y="484094"/>
                  </a:lnTo>
                  <a:cubicBezTo>
                    <a:pt x="11657187" y="484094"/>
                    <a:pt x="11703344" y="530251"/>
                    <a:pt x="11703344" y="587188"/>
                  </a:cubicBezTo>
                  <a:lnTo>
                    <a:pt x="11703344" y="708212"/>
                  </a:lnTo>
                  <a:lnTo>
                    <a:pt x="3980867" y="708212"/>
                  </a:lnTo>
                  <a:lnTo>
                    <a:pt x="3786952" y="708212"/>
                  </a:lnTo>
                  <a:lnTo>
                    <a:pt x="3254727" y="708212"/>
                  </a:lnTo>
                  <a:lnTo>
                    <a:pt x="3061230" y="708212"/>
                  </a:lnTo>
                  <a:lnTo>
                    <a:pt x="2868629" y="708212"/>
                  </a:lnTo>
                  <a:lnTo>
                    <a:pt x="2335090" y="708212"/>
                  </a:lnTo>
                  <a:lnTo>
                    <a:pt x="4404" y="708212"/>
                  </a:lnTo>
                  <a:lnTo>
                    <a:pt x="4403" y="708212"/>
                  </a:lnTo>
                  <a:lnTo>
                    <a:pt x="0" y="708212"/>
                  </a:lnTo>
                  <a:lnTo>
                    <a:pt x="0" y="118038"/>
                  </a:lnTo>
                  <a:cubicBezTo>
                    <a:pt x="0" y="52847"/>
                    <a:pt x="52847" y="0"/>
                    <a:pt x="118038" y="0"/>
                  </a:cubicBezTo>
                  <a:close/>
                </a:path>
              </a:pathLst>
            </a:custGeom>
            <a:solidFill>
              <a:srgbClr val="EEF1F8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889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xmlns="" id="{ECBD4829-C11C-E6F8-4535-915FC92F5EA5}"/>
                </a:ext>
              </a:extLst>
            </p:cNvPr>
            <p:cNvGrpSpPr/>
            <p:nvPr/>
          </p:nvGrpSpPr>
          <p:grpSpPr>
            <a:xfrm>
              <a:off x="11452826" y="823685"/>
              <a:ext cx="342682" cy="72000"/>
              <a:chOff x="11452826" y="861785"/>
              <a:chExt cx="342682" cy="72000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xmlns="" id="{96A37265-F1DA-3279-227C-FE918A987AD7}"/>
                  </a:ext>
                </a:extLst>
              </p:cNvPr>
              <p:cNvSpPr/>
              <p:nvPr/>
            </p:nvSpPr>
            <p:spPr>
              <a:xfrm>
                <a:off x="11452826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xmlns="" id="{6981B2DD-7B75-4C7F-5761-0781ADC838FA}"/>
                  </a:ext>
                </a:extLst>
              </p:cNvPr>
              <p:cNvSpPr/>
              <p:nvPr/>
            </p:nvSpPr>
            <p:spPr>
              <a:xfrm>
                <a:off x="11588167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xmlns="" id="{0C247F3F-39DC-5651-5435-E36E458B9C3B}"/>
                  </a:ext>
                </a:extLst>
              </p:cNvPr>
              <p:cNvSpPr/>
              <p:nvPr/>
            </p:nvSpPr>
            <p:spPr>
              <a:xfrm>
                <a:off x="11723508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F14ABF3-B4B5-A3F9-A9A8-56F424F420A2}"/>
              </a:ext>
            </a:extLst>
          </p:cNvPr>
          <p:cNvSpPr txBox="1"/>
          <p:nvPr/>
        </p:nvSpPr>
        <p:spPr>
          <a:xfrm>
            <a:off x="950757" y="334375"/>
            <a:ext cx="3092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800" b="1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실습</a:t>
            </a:r>
            <a:r>
              <a:rPr lang="en-US" altLang="ko-KR" sz="2800" b="1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2</a:t>
            </a:r>
            <a:endParaRPr lang="en-US" altLang="ko-KR" sz="2800" b="1" kern="0" dirty="0">
              <a:ln w="6350">
                <a:noFill/>
              </a:ln>
              <a:solidFill>
                <a:srgbClr val="5B9BD5">
                  <a:lumMod val="75000"/>
                </a:srgbClr>
              </a:solidFill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931062A5-DAB9-998B-7985-C424FE2DB975}"/>
              </a:ext>
            </a:extLst>
          </p:cNvPr>
          <p:cNvGrpSpPr/>
          <p:nvPr/>
        </p:nvGrpSpPr>
        <p:grpSpPr>
          <a:xfrm>
            <a:off x="410779" y="408964"/>
            <a:ext cx="389321" cy="389321"/>
            <a:chOff x="410779" y="408964"/>
            <a:chExt cx="389321" cy="389321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97913F89-A988-F4D4-AA68-5D2AA92A0187}"/>
                </a:ext>
              </a:extLst>
            </p:cNvPr>
            <p:cNvSpPr/>
            <p:nvPr/>
          </p:nvSpPr>
          <p:spPr>
            <a:xfrm>
              <a:off x="410779" y="408964"/>
              <a:ext cx="389321" cy="389321"/>
            </a:xfrm>
            <a:prstGeom prst="ellipse">
              <a:avLst/>
            </a:prstGeom>
            <a:solidFill>
              <a:srgbClr val="26D1A5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381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xmlns="" id="{C2BE922E-0639-3625-720F-8775541CDE15}"/>
                </a:ext>
              </a:extLst>
            </p:cNvPr>
            <p:cNvSpPr/>
            <p:nvPr/>
          </p:nvSpPr>
          <p:spPr>
            <a:xfrm>
              <a:off x="587439" y="477624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xmlns="" id="{7BAA0826-3285-74B3-68A8-942B7733D076}"/>
                </a:ext>
              </a:extLst>
            </p:cNvPr>
            <p:cNvSpPr/>
            <p:nvPr/>
          </p:nvSpPr>
          <p:spPr>
            <a:xfrm rot="16200000">
              <a:off x="587439" y="477625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39" y="1763091"/>
            <a:ext cx="6773220" cy="441069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79439" y="1234103"/>
            <a:ext cx="23458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④ </a:t>
            </a:r>
            <a:r>
              <a:rPr lang="en-US" altLang="ko-KR" dirty="0" err="1"/>
              <a:t>chmod</a:t>
            </a:r>
            <a:r>
              <a:rPr lang="en-US" altLang="ko-KR" dirty="0"/>
              <a:t> o-</a:t>
            </a:r>
            <a:r>
              <a:rPr lang="en-US" altLang="ko-KR" dirty="0" err="1"/>
              <a:t>rwx</a:t>
            </a:r>
            <a:r>
              <a:rPr lang="en-US" altLang="ko-KR" dirty="0"/>
              <a:t> </a:t>
            </a:r>
            <a:r>
              <a:rPr lang="en-US" altLang="ko-KR" dirty="0" err="1"/>
              <a:t>aaa</a:t>
            </a:r>
            <a:endParaRPr lang="ko-KR" altLang="en-US" dirty="0"/>
          </a:p>
        </p:txBody>
      </p:sp>
      <p:sp>
        <p:nvSpPr>
          <p:cNvPr id="17" name="액자 16"/>
          <p:cNvSpPr/>
          <p:nvPr/>
        </p:nvSpPr>
        <p:spPr>
          <a:xfrm>
            <a:off x="494679" y="2723432"/>
            <a:ext cx="937881" cy="187407"/>
          </a:xfrm>
          <a:prstGeom prst="frame">
            <a:avLst>
              <a:gd name="adj1" fmla="val 6764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액자 18"/>
          <p:cNvSpPr/>
          <p:nvPr/>
        </p:nvSpPr>
        <p:spPr>
          <a:xfrm>
            <a:off x="494679" y="4994192"/>
            <a:ext cx="937881" cy="187407"/>
          </a:xfrm>
          <a:prstGeom prst="frame">
            <a:avLst>
              <a:gd name="adj1" fmla="val 6764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액자 19"/>
          <p:cNvSpPr/>
          <p:nvPr/>
        </p:nvSpPr>
        <p:spPr>
          <a:xfrm>
            <a:off x="2018454" y="3835953"/>
            <a:ext cx="1395306" cy="233127"/>
          </a:xfrm>
          <a:prstGeom prst="frame">
            <a:avLst>
              <a:gd name="adj1" fmla="val 6764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EF14ABF3-B4B5-A3F9-A9A8-56F424F420A2}"/>
              </a:ext>
            </a:extLst>
          </p:cNvPr>
          <p:cNvSpPr txBox="1"/>
          <p:nvPr/>
        </p:nvSpPr>
        <p:spPr>
          <a:xfrm>
            <a:off x="7460529" y="2290522"/>
            <a:ext cx="4163638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 err="1">
                <a:solidFill>
                  <a:srgbClr val="0070C0"/>
                </a:solidFill>
                <a:latin typeface="+mn-ea"/>
              </a:rPr>
              <a:t>chmod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 o-</a:t>
            </a:r>
            <a:r>
              <a:rPr lang="en-US" altLang="ko-KR" sz="2000" dirty="0" err="1">
                <a:solidFill>
                  <a:srgbClr val="0070C0"/>
                </a:solidFill>
                <a:latin typeface="+mn-ea"/>
              </a:rPr>
              <a:t>rwx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2000" dirty="0" err="1" smtClean="0">
                <a:solidFill>
                  <a:srgbClr val="0070C0"/>
                </a:solidFill>
                <a:latin typeface="+mn-ea"/>
              </a:rPr>
              <a:t>aaa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는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"</a:t>
            </a:r>
            <a:r>
              <a:rPr lang="en-US" altLang="ko-KR" sz="2000" dirty="0" err="1">
                <a:solidFill>
                  <a:srgbClr val="0070C0"/>
                </a:solidFill>
                <a:latin typeface="+mn-ea"/>
              </a:rPr>
              <a:t>aaa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"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라는 파일 또는 </a:t>
            </a:r>
            <a:r>
              <a:rPr lang="ko-KR" altLang="en-US" sz="2000" dirty="0" err="1">
                <a:solidFill>
                  <a:srgbClr val="0070C0"/>
                </a:solidFill>
                <a:latin typeface="+mn-ea"/>
              </a:rPr>
              <a:t>디렉토리에서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 다른 사용자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(Other)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의 읽기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쓰기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실행 권한을 모두 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제거하라는 의미다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.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제거한 후 </a:t>
            </a:r>
            <a:r>
              <a:rPr lang="en-US" altLang="ko-KR" sz="2000" dirty="0" err="1" smtClean="0">
                <a:solidFill>
                  <a:srgbClr val="0070C0"/>
                </a:solidFill>
                <a:latin typeface="+mn-ea"/>
              </a:rPr>
              <a:t>ls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 –al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명령어를 통해 확인해보면 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other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부분이 모두 제거된 것을 확인 할 수 있다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77682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EE793816-663B-527D-FC37-64D14523370B}"/>
              </a:ext>
            </a:extLst>
          </p:cNvPr>
          <p:cNvGrpSpPr/>
          <p:nvPr/>
        </p:nvGrpSpPr>
        <p:grpSpPr>
          <a:xfrm>
            <a:off x="242124" y="257735"/>
            <a:ext cx="11703346" cy="6427694"/>
            <a:chOff x="242124" y="257735"/>
            <a:chExt cx="11703346" cy="6427694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xmlns="" id="{9830FE48-2E9A-C1CB-53F6-A772F81702ED}"/>
                </a:ext>
              </a:extLst>
            </p:cNvPr>
            <p:cNvSpPr/>
            <p:nvPr/>
          </p:nvSpPr>
          <p:spPr>
            <a:xfrm>
              <a:off x="242125" y="741829"/>
              <a:ext cx="11703345" cy="5943600"/>
            </a:xfrm>
            <a:custGeom>
              <a:avLst/>
              <a:gdLst>
                <a:gd name="connsiteX0" fmla="*/ 0 w 11703345"/>
                <a:gd name="connsiteY0" fmla="*/ 0 h 5943600"/>
                <a:gd name="connsiteX1" fmla="*/ 116441 w 11703345"/>
                <a:gd name="connsiteY1" fmla="*/ 0 h 5943600"/>
                <a:gd name="connsiteX2" fmla="*/ 1258979 w 11703345"/>
                <a:gd name="connsiteY2" fmla="*/ 0 h 5943600"/>
                <a:gd name="connsiteX3" fmla="*/ 11591308 w 11703345"/>
                <a:gd name="connsiteY3" fmla="*/ 0 h 5943600"/>
                <a:gd name="connsiteX4" fmla="*/ 11703345 w 11703345"/>
                <a:gd name="connsiteY4" fmla="*/ 112037 h 5943600"/>
                <a:gd name="connsiteX5" fmla="*/ 11703345 w 11703345"/>
                <a:gd name="connsiteY5" fmla="*/ 5831563 h 5943600"/>
                <a:gd name="connsiteX6" fmla="*/ 11591308 w 11703345"/>
                <a:gd name="connsiteY6" fmla="*/ 5943600 h 5943600"/>
                <a:gd name="connsiteX7" fmla="*/ 116441 w 11703345"/>
                <a:gd name="connsiteY7" fmla="*/ 5943600 h 5943600"/>
                <a:gd name="connsiteX8" fmla="*/ 4404 w 11703345"/>
                <a:gd name="connsiteY8" fmla="*/ 5831563 h 5943600"/>
                <a:gd name="connsiteX9" fmla="*/ 4404 w 11703345"/>
                <a:gd name="connsiteY9" fmla="*/ 1851463 h 5943600"/>
                <a:gd name="connsiteX10" fmla="*/ 0 w 11703345"/>
                <a:gd name="connsiteY10" fmla="*/ 1851463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03345" h="5943600">
                  <a:moveTo>
                    <a:pt x="0" y="0"/>
                  </a:moveTo>
                  <a:lnTo>
                    <a:pt x="116441" y="0"/>
                  </a:lnTo>
                  <a:lnTo>
                    <a:pt x="1258979" y="0"/>
                  </a:lnTo>
                  <a:lnTo>
                    <a:pt x="11591308" y="0"/>
                  </a:lnTo>
                  <a:cubicBezTo>
                    <a:pt x="11653184" y="0"/>
                    <a:pt x="11703345" y="50161"/>
                    <a:pt x="11703345" y="112037"/>
                  </a:cubicBezTo>
                  <a:lnTo>
                    <a:pt x="11703345" y="5831563"/>
                  </a:lnTo>
                  <a:cubicBezTo>
                    <a:pt x="11703345" y="5893439"/>
                    <a:pt x="11653184" y="5943600"/>
                    <a:pt x="11591308" y="5943600"/>
                  </a:cubicBezTo>
                  <a:lnTo>
                    <a:pt x="116441" y="5943600"/>
                  </a:lnTo>
                  <a:cubicBezTo>
                    <a:pt x="54565" y="5943600"/>
                    <a:pt x="4404" y="5893439"/>
                    <a:pt x="4404" y="5831563"/>
                  </a:cubicBezTo>
                  <a:lnTo>
                    <a:pt x="4404" y="1851463"/>
                  </a:lnTo>
                  <a:lnTo>
                    <a:pt x="0" y="1851463"/>
                  </a:lnTo>
                  <a:close/>
                </a:path>
              </a:pathLst>
            </a:custGeom>
            <a:solidFill>
              <a:srgbClr val="FFFEFF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innerShdw dist="139700" dir="8100000">
                <a:schemeClr val="accent5">
                  <a:lumMod val="75000"/>
                  <a:alpha val="2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xmlns="" id="{F5284178-F8B2-EE80-85C3-8E4B914FB610}"/>
                </a:ext>
              </a:extLst>
            </p:cNvPr>
            <p:cNvSpPr/>
            <p:nvPr/>
          </p:nvSpPr>
          <p:spPr>
            <a:xfrm>
              <a:off x="242124" y="257735"/>
              <a:ext cx="11703344" cy="708212"/>
            </a:xfrm>
            <a:custGeom>
              <a:avLst/>
              <a:gdLst>
                <a:gd name="connsiteX0" fmla="*/ 118038 w 11703344"/>
                <a:gd name="connsiteY0" fmla="*/ 0 h 708212"/>
                <a:gd name="connsiteX1" fmla="*/ 122442 w 11703344"/>
                <a:gd name="connsiteY1" fmla="*/ 0 h 708212"/>
                <a:gd name="connsiteX2" fmla="*/ 2750591 w 11703344"/>
                <a:gd name="connsiteY2" fmla="*/ 0 h 708212"/>
                <a:gd name="connsiteX3" fmla="*/ 3668913 w 11703344"/>
                <a:gd name="connsiteY3" fmla="*/ 0 h 708212"/>
                <a:gd name="connsiteX4" fmla="*/ 3786952 w 11703344"/>
                <a:gd name="connsiteY4" fmla="*/ 118038 h 708212"/>
                <a:gd name="connsiteX5" fmla="*/ 3786952 w 11703344"/>
                <a:gd name="connsiteY5" fmla="*/ 322863 h 708212"/>
                <a:gd name="connsiteX6" fmla="*/ 3799398 w 11703344"/>
                <a:gd name="connsiteY6" fmla="*/ 384513 h 708212"/>
                <a:gd name="connsiteX7" fmla="*/ 3949630 w 11703344"/>
                <a:gd name="connsiteY7" fmla="*/ 484094 h 708212"/>
                <a:gd name="connsiteX8" fmla="*/ 3980867 w 11703344"/>
                <a:gd name="connsiteY8" fmla="*/ 484094 h 708212"/>
                <a:gd name="connsiteX9" fmla="*/ 11600250 w 11703344"/>
                <a:gd name="connsiteY9" fmla="*/ 484094 h 708212"/>
                <a:gd name="connsiteX10" fmla="*/ 11703344 w 11703344"/>
                <a:gd name="connsiteY10" fmla="*/ 587188 h 708212"/>
                <a:gd name="connsiteX11" fmla="*/ 11703344 w 11703344"/>
                <a:gd name="connsiteY11" fmla="*/ 708212 h 708212"/>
                <a:gd name="connsiteX12" fmla="*/ 3980867 w 11703344"/>
                <a:gd name="connsiteY12" fmla="*/ 708212 h 708212"/>
                <a:gd name="connsiteX13" fmla="*/ 3786952 w 11703344"/>
                <a:gd name="connsiteY13" fmla="*/ 708212 h 708212"/>
                <a:gd name="connsiteX14" fmla="*/ 3254727 w 11703344"/>
                <a:gd name="connsiteY14" fmla="*/ 708212 h 708212"/>
                <a:gd name="connsiteX15" fmla="*/ 3061230 w 11703344"/>
                <a:gd name="connsiteY15" fmla="*/ 708212 h 708212"/>
                <a:gd name="connsiteX16" fmla="*/ 2868629 w 11703344"/>
                <a:gd name="connsiteY16" fmla="*/ 708212 h 708212"/>
                <a:gd name="connsiteX17" fmla="*/ 2335090 w 11703344"/>
                <a:gd name="connsiteY17" fmla="*/ 708212 h 708212"/>
                <a:gd name="connsiteX18" fmla="*/ 4404 w 11703344"/>
                <a:gd name="connsiteY18" fmla="*/ 708212 h 708212"/>
                <a:gd name="connsiteX19" fmla="*/ 4403 w 11703344"/>
                <a:gd name="connsiteY19" fmla="*/ 708212 h 708212"/>
                <a:gd name="connsiteX20" fmla="*/ 0 w 11703344"/>
                <a:gd name="connsiteY20" fmla="*/ 708212 h 708212"/>
                <a:gd name="connsiteX21" fmla="*/ 0 w 11703344"/>
                <a:gd name="connsiteY21" fmla="*/ 118038 h 708212"/>
                <a:gd name="connsiteX22" fmla="*/ 118038 w 11703344"/>
                <a:gd name="connsiteY22" fmla="*/ 0 h 70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03344" h="708212">
                  <a:moveTo>
                    <a:pt x="118038" y="0"/>
                  </a:moveTo>
                  <a:lnTo>
                    <a:pt x="122442" y="0"/>
                  </a:lnTo>
                  <a:lnTo>
                    <a:pt x="2750591" y="0"/>
                  </a:lnTo>
                  <a:lnTo>
                    <a:pt x="3668913" y="0"/>
                  </a:lnTo>
                  <a:cubicBezTo>
                    <a:pt x="3734105" y="0"/>
                    <a:pt x="3786952" y="52847"/>
                    <a:pt x="3786952" y="118038"/>
                  </a:cubicBezTo>
                  <a:lnTo>
                    <a:pt x="3786952" y="322863"/>
                  </a:lnTo>
                  <a:lnTo>
                    <a:pt x="3799398" y="384513"/>
                  </a:lnTo>
                  <a:cubicBezTo>
                    <a:pt x="3824150" y="443033"/>
                    <a:pt x="3882095" y="484094"/>
                    <a:pt x="3949630" y="484094"/>
                  </a:cubicBezTo>
                  <a:lnTo>
                    <a:pt x="3980867" y="484094"/>
                  </a:lnTo>
                  <a:lnTo>
                    <a:pt x="11600250" y="484094"/>
                  </a:lnTo>
                  <a:cubicBezTo>
                    <a:pt x="11657187" y="484094"/>
                    <a:pt x="11703344" y="530251"/>
                    <a:pt x="11703344" y="587188"/>
                  </a:cubicBezTo>
                  <a:lnTo>
                    <a:pt x="11703344" y="708212"/>
                  </a:lnTo>
                  <a:lnTo>
                    <a:pt x="3980867" y="708212"/>
                  </a:lnTo>
                  <a:lnTo>
                    <a:pt x="3786952" y="708212"/>
                  </a:lnTo>
                  <a:lnTo>
                    <a:pt x="3254727" y="708212"/>
                  </a:lnTo>
                  <a:lnTo>
                    <a:pt x="3061230" y="708212"/>
                  </a:lnTo>
                  <a:lnTo>
                    <a:pt x="2868629" y="708212"/>
                  </a:lnTo>
                  <a:lnTo>
                    <a:pt x="2335090" y="708212"/>
                  </a:lnTo>
                  <a:lnTo>
                    <a:pt x="4404" y="708212"/>
                  </a:lnTo>
                  <a:lnTo>
                    <a:pt x="4403" y="708212"/>
                  </a:lnTo>
                  <a:lnTo>
                    <a:pt x="0" y="708212"/>
                  </a:lnTo>
                  <a:lnTo>
                    <a:pt x="0" y="118038"/>
                  </a:lnTo>
                  <a:cubicBezTo>
                    <a:pt x="0" y="52847"/>
                    <a:pt x="52847" y="0"/>
                    <a:pt x="118038" y="0"/>
                  </a:cubicBezTo>
                  <a:close/>
                </a:path>
              </a:pathLst>
            </a:custGeom>
            <a:solidFill>
              <a:srgbClr val="EEF1F8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889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xmlns="" id="{ECBD4829-C11C-E6F8-4535-915FC92F5EA5}"/>
                </a:ext>
              </a:extLst>
            </p:cNvPr>
            <p:cNvGrpSpPr/>
            <p:nvPr/>
          </p:nvGrpSpPr>
          <p:grpSpPr>
            <a:xfrm>
              <a:off x="11452826" y="823685"/>
              <a:ext cx="342682" cy="72000"/>
              <a:chOff x="11452826" y="861785"/>
              <a:chExt cx="342682" cy="72000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xmlns="" id="{96A37265-F1DA-3279-227C-FE918A987AD7}"/>
                  </a:ext>
                </a:extLst>
              </p:cNvPr>
              <p:cNvSpPr/>
              <p:nvPr/>
            </p:nvSpPr>
            <p:spPr>
              <a:xfrm>
                <a:off x="11452826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xmlns="" id="{6981B2DD-7B75-4C7F-5761-0781ADC838FA}"/>
                  </a:ext>
                </a:extLst>
              </p:cNvPr>
              <p:cNvSpPr/>
              <p:nvPr/>
            </p:nvSpPr>
            <p:spPr>
              <a:xfrm>
                <a:off x="11588167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xmlns="" id="{0C247F3F-39DC-5651-5435-E36E458B9C3B}"/>
                  </a:ext>
                </a:extLst>
              </p:cNvPr>
              <p:cNvSpPr/>
              <p:nvPr/>
            </p:nvSpPr>
            <p:spPr>
              <a:xfrm>
                <a:off x="11723508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F14ABF3-B4B5-A3F9-A9A8-56F424F420A2}"/>
              </a:ext>
            </a:extLst>
          </p:cNvPr>
          <p:cNvSpPr txBox="1"/>
          <p:nvPr/>
        </p:nvSpPr>
        <p:spPr>
          <a:xfrm>
            <a:off x="950757" y="334375"/>
            <a:ext cx="3092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800" b="1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실습</a:t>
            </a:r>
            <a:r>
              <a:rPr lang="en-US" altLang="ko-KR" sz="2800" b="1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2</a:t>
            </a:r>
            <a:endParaRPr lang="en-US" altLang="ko-KR" sz="2800" b="1" kern="0" dirty="0">
              <a:ln w="6350">
                <a:noFill/>
              </a:ln>
              <a:solidFill>
                <a:srgbClr val="5B9BD5">
                  <a:lumMod val="75000"/>
                </a:srgbClr>
              </a:solidFill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931062A5-DAB9-998B-7985-C424FE2DB975}"/>
              </a:ext>
            </a:extLst>
          </p:cNvPr>
          <p:cNvGrpSpPr/>
          <p:nvPr/>
        </p:nvGrpSpPr>
        <p:grpSpPr>
          <a:xfrm>
            <a:off x="410779" y="408964"/>
            <a:ext cx="389321" cy="389321"/>
            <a:chOff x="410779" y="408964"/>
            <a:chExt cx="389321" cy="389321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97913F89-A988-F4D4-AA68-5D2AA92A0187}"/>
                </a:ext>
              </a:extLst>
            </p:cNvPr>
            <p:cNvSpPr/>
            <p:nvPr/>
          </p:nvSpPr>
          <p:spPr>
            <a:xfrm>
              <a:off x="410779" y="408964"/>
              <a:ext cx="389321" cy="389321"/>
            </a:xfrm>
            <a:prstGeom prst="ellipse">
              <a:avLst/>
            </a:prstGeom>
            <a:solidFill>
              <a:srgbClr val="26D1A5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381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xmlns="" id="{C2BE922E-0639-3625-720F-8775541CDE15}"/>
                </a:ext>
              </a:extLst>
            </p:cNvPr>
            <p:cNvSpPr/>
            <p:nvPr/>
          </p:nvSpPr>
          <p:spPr>
            <a:xfrm>
              <a:off x="587439" y="477624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xmlns="" id="{7BAA0826-3285-74B3-68A8-942B7733D076}"/>
                </a:ext>
              </a:extLst>
            </p:cNvPr>
            <p:cNvSpPr/>
            <p:nvPr/>
          </p:nvSpPr>
          <p:spPr>
            <a:xfrm rot="16200000">
              <a:off x="587439" y="477625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39" y="1688599"/>
            <a:ext cx="6782747" cy="442974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84576" y="1188735"/>
            <a:ext cx="2206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① </a:t>
            </a:r>
            <a:r>
              <a:rPr lang="en-US" altLang="ko-KR" dirty="0" err="1"/>
              <a:t>chmod</a:t>
            </a:r>
            <a:r>
              <a:rPr lang="en-US" altLang="ko-KR" dirty="0"/>
              <a:t> 744 </a:t>
            </a:r>
            <a:r>
              <a:rPr lang="en-US" altLang="ko-KR" dirty="0" err="1"/>
              <a:t>aaa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F14ABF3-B4B5-A3F9-A9A8-56F424F420A2}"/>
              </a:ext>
            </a:extLst>
          </p:cNvPr>
          <p:cNvSpPr txBox="1"/>
          <p:nvPr/>
        </p:nvSpPr>
        <p:spPr>
          <a:xfrm>
            <a:off x="7424528" y="1998002"/>
            <a:ext cx="4199639" cy="3726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>
                <a:solidFill>
                  <a:srgbClr val="0070C0"/>
                </a:solidFill>
                <a:latin typeface="+mn-ea"/>
              </a:rPr>
              <a:t>chmod 744 aaa는 "aaa"라는 파일에 대해 소유자는 읽기, 쓰기, 실행이 가능하고, 그룹은 읽기 권한만 가능하고, </a:t>
            </a:r>
            <a:r>
              <a:rPr lang="ko-KR" altLang="ko-KR" sz="2000" dirty="0" smtClean="0">
                <a:solidFill>
                  <a:srgbClr val="0070C0"/>
                </a:solidFill>
                <a:latin typeface="+mn-ea"/>
              </a:rPr>
              <a:t>다른 </a:t>
            </a:r>
            <a:r>
              <a:rPr lang="ko-KR" altLang="ko-KR" sz="2000" dirty="0">
                <a:solidFill>
                  <a:srgbClr val="0070C0"/>
                </a:solidFill>
                <a:latin typeface="+mn-ea"/>
              </a:rPr>
              <a:t>사용자는 읽기 권한만 가능하도록 권한을 </a:t>
            </a:r>
            <a:r>
              <a:rPr lang="ko-KR" altLang="ko-KR" sz="2000" dirty="0" smtClean="0">
                <a:solidFill>
                  <a:srgbClr val="0070C0"/>
                </a:solidFill>
                <a:latin typeface="+mn-ea"/>
              </a:rPr>
              <a:t>변경하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라는 의미다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. 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변경한 후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, </a:t>
            </a:r>
            <a:r>
              <a:rPr lang="en-US" altLang="ko-KR" sz="2000" dirty="0" err="1" smtClean="0">
                <a:solidFill>
                  <a:srgbClr val="0070C0"/>
                </a:solidFill>
                <a:latin typeface="+mn-ea"/>
              </a:rPr>
              <a:t>ls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 –l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명령어를 통해 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744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에 맞게 변경된 것을 확인할 수 있다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.</a:t>
            </a:r>
            <a:endParaRPr lang="ko-KR" altLang="ko-KR" sz="20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0" name="액자 19"/>
          <p:cNvSpPr/>
          <p:nvPr/>
        </p:nvSpPr>
        <p:spPr>
          <a:xfrm>
            <a:off x="479439" y="2647232"/>
            <a:ext cx="937881" cy="187407"/>
          </a:xfrm>
          <a:prstGeom prst="frame">
            <a:avLst>
              <a:gd name="adj1" fmla="val 6764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액자 20"/>
          <p:cNvSpPr/>
          <p:nvPr/>
        </p:nvSpPr>
        <p:spPr>
          <a:xfrm>
            <a:off x="494679" y="4917992"/>
            <a:ext cx="937881" cy="187407"/>
          </a:xfrm>
          <a:prstGeom prst="frame">
            <a:avLst>
              <a:gd name="adj1" fmla="val 6764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액자 21"/>
          <p:cNvSpPr/>
          <p:nvPr/>
        </p:nvSpPr>
        <p:spPr>
          <a:xfrm>
            <a:off x="1987974" y="3744513"/>
            <a:ext cx="1242906" cy="233127"/>
          </a:xfrm>
          <a:prstGeom prst="frame">
            <a:avLst>
              <a:gd name="adj1" fmla="val 6764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3763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EE793816-663B-527D-FC37-64D14523370B}"/>
              </a:ext>
            </a:extLst>
          </p:cNvPr>
          <p:cNvGrpSpPr/>
          <p:nvPr/>
        </p:nvGrpSpPr>
        <p:grpSpPr>
          <a:xfrm>
            <a:off x="242124" y="257735"/>
            <a:ext cx="11703346" cy="6427694"/>
            <a:chOff x="242124" y="257735"/>
            <a:chExt cx="11703346" cy="6427694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xmlns="" id="{9830FE48-2E9A-C1CB-53F6-A772F81702ED}"/>
                </a:ext>
              </a:extLst>
            </p:cNvPr>
            <p:cNvSpPr/>
            <p:nvPr/>
          </p:nvSpPr>
          <p:spPr>
            <a:xfrm>
              <a:off x="242125" y="741829"/>
              <a:ext cx="11703345" cy="5943600"/>
            </a:xfrm>
            <a:custGeom>
              <a:avLst/>
              <a:gdLst>
                <a:gd name="connsiteX0" fmla="*/ 0 w 11703345"/>
                <a:gd name="connsiteY0" fmla="*/ 0 h 5943600"/>
                <a:gd name="connsiteX1" fmla="*/ 116441 w 11703345"/>
                <a:gd name="connsiteY1" fmla="*/ 0 h 5943600"/>
                <a:gd name="connsiteX2" fmla="*/ 1258979 w 11703345"/>
                <a:gd name="connsiteY2" fmla="*/ 0 h 5943600"/>
                <a:gd name="connsiteX3" fmla="*/ 11591308 w 11703345"/>
                <a:gd name="connsiteY3" fmla="*/ 0 h 5943600"/>
                <a:gd name="connsiteX4" fmla="*/ 11703345 w 11703345"/>
                <a:gd name="connsiteY4" fmla="*/ 112037 h 5943600"/>
                <a:gd name="connsiteX5" fmla="*/ 11703345 w 11703345"/>
                <a:gd name="connsiteY5" fmla="*/ 5831563 h 5943600"/>
                <a:gd name="connsiteX6" fmla="*/ 11591308 w 11703345"/>
                <a:gd name="connsiteY6" fmla="*/ 5943600 h 5943600"/>
                <a:gd name="connsiteX7" fmla="*/ 116441 w 11703345"/>
                <a:gd name="connsiteY7" fmla="*/ 5943600 h 5943600"/>
                <a:gd name="connsiteX8" fmla="*/ 4404 w 11703345"/>
                <a:gd name="connsiteY8" fmla="*/ 5831563 h 5943600"/>
                <a:gd name="connsiteX9" fmla="*/ 4404 w 11703345"/>
                <a:gd name="connsiteY9" fmla="*/ 1851463 h 5943600"/>
                <a:gd name="connsiteX10" fmla="*/ 0 w 11703345"/>
                <a:gd name="connsiteY10" fmla="*/ 1851463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03345" h="5943600">
                  <a:moveTo>
                    <a:pt x="0" y="0"/>
                  </a:moveTo>
                  <a:lnTo>
                    <a:pt x="116441" y="0"/>
                  </a:lnTo>
                  <a:lnTo>
                    <a:pt x="1258979" y="0"/>
                  </a:lnTo>
                  <a:lnTo>
                    <a:pt x="11591308" y="0"/>
                  </a:lnTo>
                  <a:cubicBezTo>
                    <a:pt x="11653184" y="0"/>
                    <a:pt x="11703345" y="50161"/>
                    <a:pt x="11703345" y="112037"/>
                  </a:cubicBezTo>
                  <a:lnTo>
                    <a:pt x="11703345" y="5831563"/>
                  </a:lnTo>
                  <a:cubicBezTo>
                    <a:pt x="11703345" y="5893439"/>
                    <a:pt x="11653184" y="5943600"/>
                    <a:pt x="11591308" y="5943600"/>
                  </a:cubicBezTo>
                  <a:lnTo>
                    <a:pt x="116441" y="5943600"/>
                  </a:lnTo>
                  <a:cubicBezTo>
                    <a:pt x="54565" y="5943600"/>
                    <a:pt x="4404" y="5893439"/>
                    <a:pt x="4404" y="5831563"/>
                  </a:cubicBezTo>
                  <a:lnTo>
                    <a:pt x="4404" y="1851463"/>
                  </a:lnTo>
                  <a:lnTo>
                    <a:pt x="0" y="1851463"/>
                  </a:lnTo>
                  <a:close/>
                </a:path>
              </a:pathLst>
            </a:custGeom>
            <a:solidFill>
              <a:srgbClr val="FFFEFF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innerShdw dist="139700" dir="8100000">
                <a:schemeClr val="accent5">
                  <a:lumMod val="75000"/>
                  <a:alpha val="2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xmlns="" id="{F5284178-F8B2-EE80-85C3-8E4B914FB610}"/>
                </a:ext>
              </a:extLst>
            </p:cNvPr>
            <p:cNvSpPr/>
            <p:nvPr/>
          </p:nvSpPr>
          <p:spPr>
            <a:xfrm>
              <a:off x="242124" y="257735"/>
              <a:ext cx="11703344" cy="708212"/>
            </a:xfrm>
            <a:custGeom>
              <a:avLst/>
              <a:gdLst>
                <a:gd name="connsiteX0" fmla="*/ 118038 w 11703344"/>
                <a:gd name="connsiteY0" fmla="*/ 0 h 708212"/>
                <a:gd name="connsiteX1" fmla="*/ 122442 w 11703344"/>
                <a:gd name="connsiteY1" fmla="*/ 0 h 708212"/>
                <a:gd name="connsiteX2" fmla="*/ 2750591 w 11703344"/>
                <a:gd name="connsiteY2" fmla="*/ 0 h 708212"/>
                <a:gd name="connsiteX3" fmla="*/ 3668913 w 11703344"/>
                <a:gd name="connsiteY3" fmla="*/ 0 h 708212"/>
                <a:gd name="connsiteX4" fmla="*/ 3786952 w 11703344"/>
                <a:gd name="connsiteY4" fmla="*/ 118038 h 708212"/>
                <a:gd name="connsiteX5" fmla="*/ 3786952 w 11703344"/>
                <a:gd name="connsiteY5" fmla="*/ 322863 h 708212"/>
                <a:gd name="connsiteX6" fmla="*/ 3799398 w 11703344"/>
                <a:gd name="connsiteY6" fmla="*/ 384513 h 708212"/>
                <a:gd name="connsiteX7" fmla="*/ 3949630 w 11703344"/>
                <a:gd name="connsiteY7" fmla="*/ 484094 h 708212"/>
                <a:gd name="connsiteX8" fmla="*/ 3980867 w 11703344"/>
                <a:gd name="connsiteY8" fmla="*/ 484094 h 708212"/>
                <a:gd name="connsiteX9" fmla="*/ 11600250 w 11703344"/>
                <a:gd name="connsiteY9" fmla="*/ 484094 h 708212"/>
                <a:gd name="connsiteX10" fmla="*/ 11703344 w 11703344"/>
                <a:gd name="connsiteY10" fmla="*/ 587188 h 708212"/>
                <a:gd name="connsiteX11" fmla="*/ 11703344 w 11703344"/>
                <a:gd name="connsiteY11" fmla="*/ 708212 h 708212"/>
                <a:gd name="connsiteX12" fmla="*/ 3980867 w 11703344"/>
                <a:gd name="connsiteY12" fmla="*/ 708212 h 708212"/>
                <a:gd name="connsiteX13" fmla="*/ 3786952 w 11703344"/>
                <a:gd name="connsiteY13" fmla="*/ 708212 h 708212"/>
                <a:gd name="connsiteX14" fmla="*/ 3254727 w 11703344"/>
                <a:gd name="connsiteY14" fmla="*/ 708212 h 708212"/>
                <a:gd name="connsiteX15" fmla="*/ 3061230 w 11703344"/>
                <a:gd name="connsiteY15" fmla="*/ 708212 h 708212"/>
                <a:gd name="connsiteX16" fmla="*/ 2868629 w 11703344"/>
                <a:gd name="connsiteY16" fmla="*/ 708212 h 708212"/>
                <a:gd name="connsiteX17" fmla="*/ 2335090 w 11703344"/>
                <a:gd name="connsiteY17" fmla="*/ 708212 h 708212"/>
                <a:gd name="connsiteX18" fmla="*/ 4404 w 11703344"/>
                <a:gd name="connsiteY18" fmla="*/ 708212 h 708212"/>
                <a:gd name="connsiteX19" fmla="*/ 4403 w 11703344"/>
                <a:gd name="connsiteY19" fmla="*/ 708212 h 708212"/>
                <a:gd name="connsiteX20" fmla="*/ 0 w 11703344"/>
                <a:gd name="connsiteY20" fmla="*/ 708212 h 708212"/>
                <a:gd name="connsiteX21" fmla="*/ 0 w 11703344"/>
                <a:gd name="connsiteY21" fmla="*/ 118038 h 708212"/>
                <a:gd name="connsiteX22" fmla="*/ 118038 w 11703344"/>
                <a:gd name="connsiteY22" fmla="*/ 0 h 70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03344" h="708212">
                  <a:moveTo>
                    <a:pt x="118038" y="0"/>
                  </a:moveTo>
                  <a:lnTo>
                    <a:pt x="122442" y="0"/>
                  </a:lnTo>
                  <a:lnTo>
                    <a:pt x="2750591" y="0"/>
                  </a:lnTo>
                  <a:lnTo>
                    <a:pt x="3668913" y="0"/>
                  </a:lnTo>
                  <a:cubicBezTo>
                    <a:pt x="3734105" y="0"/>
                    <a:pt x="3786952" y="52847"/>
                    <a:pt x="3786952" y="118038"/>
                  </a:cubicBezTo>
                  <a:lnTo>
                    <a:pt x="3786952" y="322863"/>
                  </a:lnTo>
                  <a:lnTo>
                    <a:pt x="3799398" y="384513"/>
                  </a:lnTo>
                  <a:cubicBezTo>
                    <a:pt x="3824150" y="443033"/>
                    <a:pt x="3882095" y="484094"/>
                    <a:pt x="3949630" y="484094"/>
                  </a:cubicBezTo>
                  <a:lnTo>
                    <a:pt x="3980867" y="484094"/>
                  </a:lnTo>
                  <a:lnTo>
                    <a:pt x="11600250" y="484094"/>
                  </a:lnTo>
                  <a:cubicBezTo>
                    <a:pt x="11657187" y="484094"/>
                    <a:pt x="11703344" y="530251"/>
                    <a:pt x="11703344" y="587188"/>
                  </a:cubicBezTo>
                  <a:lnTo>
                    <a:pt x="11703344" y="708212"/>
                  </a:lnTo>
                  <a:lnTo>
                    <a:pt x="3980867" y="708212"/>
                  </a:lnTo>
                  <a:lnTo>
                    <a:pt x="3786952" y="708212"/>
                  </a:lnTo>
                  <a:lnTo>
                    <a:pt x="3254727" y="708212"/>
                  </a:lnTo>
                  <a:lnTo>
                    <a:pt x="3061230" y="708212"/>
                  </a:lnTo>
                  <a:lnTo>
                    <a:pt x="2868629" y="708212"/>
                  </a:lnTo>
                  <a:lnTo>
                    <a:pt x="2335090" y="708212"/>
                  </a:lnTo>
                  <a:lnTo>
                    <a:pt x="4404" y="708212"/>
                  </a:lnTo>
                  <a:lnTo>
                    <a:pt x="4403" y="708212"/>
                  </a:lnTo>
                  <a:lnTo>
                    <a:pt x="0" y="708212"/>
                  </a:lnTo>
                  <a:lnTo>
                    <a:pt x="0" y="118038"/>
                  </a:lnTo>
                  <a:cubicBezTo>
                    <a:pt x="0" y="52847"/>
                    <a:pt x="52847" y="0"/>
                    <a:pt x="118038" y="0"/>
                  </a:cubicBezTo>
                  <a:close/>
                </a:path>
              </a:pathLst>
            </a:custGeom>
            <a:solidFill>
              <a:srgbClr val="EEF1F8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889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xmlns="" id="{ECBD4829-C11C-E6F8-4535-915FC92F5EA5}"/>
                </a:ext>
              </a:extLst>
            </p:cNvPr>
            <p:cNvGrpSpPr/>
            <p:nvPr/>
          </p:nvGrpSpPr>
          <p:grpSpPr>
            <a:xfrm>
              <a:off x="11452826" y="823685"/>
              <a:ext cx="342682" cy="72000"/>
              <a:chOff x="11452826" y="861785"/>
              <a:chExt cx="342682" cy="72000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xmlns="" id="{96A37265-F1DA-3279-227C-FE918A987AD7}"/>
                  </a:ext>
                </a:extLst>
              </p:cNvPr>
              <p:cNvSpPr/>
              <p:nvPr/>
            </p:nvSpPr>
            <p:spPr>
              <a:xfrm>
                <a:off x="11452826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xmlns="" id="{6981B2DD-7B75-4C7F-5761-0781ADC838FA}"/>
                  </a:ext>
                </a:extLst>
              </p:cNvPr>
              <p:cNvSpPr/>
              <p:nvPr/>
            </p:nvSpPr>
            <p:spPr>
              <a:xfrm>
                <a:off x="11588167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xmlns="" id="{0C247F3F-39DC-5651-5435-E36E458B9C3B}"/>
                  </a:ext>
                </a:extLst>
              </p:cNvPr>
              <p:cNvSpPr/>
              <p:nvPr/>
            </p:nvSpPr>
            <p:spPr>
              <a:xfrm>
                <a:off x="11723508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F14ABF3-B4B5-A3F9-A9A8-56F424F420A2}"/>
              </a:ext>
            </a:extLst>
          </p:cNvPr>
          <p:cNvSpPr txBox="1"/>
          <p:nvPr/>
        </p:nvSpPr>
        <p:spPr>
          <a:xfrm>
            <a:off x="950757" y="334375"/>
            <a:ext cx="3092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800" b="1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실습</a:t>
            </a:r>
            <a:r>
              <a:rPr lang="en-US" altLang="ko-KR" sz="2800" b="1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2</a:t>
            </a:r>
            <a:endParaRPr lang="en-US" altLang="ko-KR" sz="2800" b="1" kern="0" dirty="0">
              <a:ln w="6350">
                <a:noFill/>
              </a:ln>
              <a:solidFill>
                <a:srgbClr val="5B9BD5">
                  <a:lumMod val="75000"/>
                </a:srgbClr>
              </a:solidFill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931062A5-DAB9-998B-7985-C424FE2DB975}"/>
              </a:ext>
            </a:extLst>
          </p:cNvPr>
          <p:cNvGrpSpPr/>
          <p:nvPr/>
        </p:nvGrpSpPr>
        <p:grpSpPr>
          <a:xfrm>
            <a:off x="410779" y="408964"/>
            <a:ext cx="389321" cy="389321"/>
            <a:chOff x="410779" y="408964"/>
            <a:chExt cx="389321" cy="389321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97913F89-A988-F4D4-AA68-5D2AA92A0187}"/>
                </a:ext>
              </a:extLst>
            </p:cNvPr>
            <p:cNvSpPr/>
            <p:nvPr/>
          </p:nvSpPr>
          <p:spPr>
            <a:xfrm>
              <a:off x="410779" y="408964"/>
              <a:ext cx="389321" cy="389321"/>
            </a:xfrm>
            <a:prstGeom prst="ellipse">
              <a:avLst/>
            </a:prstGeom>
            <a:solidFill>
              <a:srgbClr val="26D1A5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381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xmlns="" id="{C2BE922E-0639-3625-720F-8775541CDE15}"/>
                </a:ext>
              </a:extLst>
            </p:cNvPr>
            <p:cNvSpPr/>
            <p:nvPr/>
          </p:nvSpPr>
          <p:spPr>
            <a:xfrm>
              <a:off x="587439" y="477624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xmlns="" id="{7BAA0826-3285-74B3-68A8-942B7733D076}"/>
                </a:ext>
              </a:extLst>
            </p:cNvPr>
            <p:cNvSpPr/>
            <p:nvPr/>
          </p:nvSpPr>
          <p:spPr>
            <a:xfrm rot="16200000">
              <a:off x="587439" y="477625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39" y="1688599"/>
            <a:ext cx="6792273" cy="442974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79439" y="1168585"/>
            <a:ext cx="2124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② </a:t>
            </a:r>
            <a:r>
              <a:rPr lang="en-US" altLang="ko-KR" dirty="0" err="1"/>
              <a:t>chmod</a:t>
            </a:r>
            <a:r>
              <a:rPr lang="en-US" altLang="ko-KR" dirty="0"/>
              <a:t> 553 </a:t>
            </a:r>
            <a:r>
              <a:rPr lang="en-US" altLang="ko-KR" dirty="0" err="1"/>
              <a:t>aaa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F14ABF3-B4B5-A3F9-A9A8-56F424F420A2}"/>
              </a:ext>
            </a:extLst>
          </p:cNvPr>
          <p:cNvSpPr txBox="1"/>
          <p:nvPr/>
        </p:nvSpPr>
        <p:spPr>
          <a:xfrm>
            <a:off x="7424528" y="2502060"/>
            <a:ext cx="419963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>
                <a:solidFill>
                  <a:srgbClr val="0070C0"/>
                </a:solidFill>
                <a:latin typeface="+mn-ea"/>
              </a:rPr>
              <a:t>chmod 553 aaa는 "aaa"라는 파일에 대해 소유자는 읽기, 실행이 가능하고, 그룹은 읽기, 실행이 불가능하고, 다른 사용자는 읽기 가능하고 </a:t>
            </a:r>
            <a:r>
              <a:rPr lang="ko-KR" altLang="ko-KR" sz="2000" dirty="0" smtClean="0">
                <a:solidFill>
                  <a:srgbClr val="0070C0"/>
                </a:solidFill>
                <a:latin typeface="+mn-ea"/>
              </a:rPr>
              <a:t>실행이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ko-KR" sz="2000" dirty="0" smtClean="0">
                <a:solidFill>
                  <a:srgbClr val="0070C0"/>
                </a:solidFill>
                <a:latin typeface="+mn-ea"/>
              </a:rPr>
              <a:t>불가능하도록 </a:t>
            </a:r>
            <a:r>
              <a:rPr lang="ko-KR" altLang="ko-KR" sz="2000" dirty="0">
                <a:solidFill>
                  <a:srgbClr val="0070C0"/>
                </a:solidFill>
                <a:latin typeface="+mn-ea"/>
              </a:rPr>
              <a:t>권한을 </a:t>
            </a:r>
            <a:r>
              <a:rPr lang="ko-KR" altLang="ko-KR" sz="2000" dirty="0" smtClean="0">
                <a:solidFill>
                  <a:srgbClr val="0070C0"/>
                </a:solidFill>
                <a:latin typeface="+mn-ea"/>
              </a:rPr>
              <a:t>변경하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라는 의미다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.</a:t>
            </a:r>
            <a:endParaRPr lang="ko-KR" altLang="ko-KR" sz="20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0" name="액자 19"/>
          <p:cNvSpPr/>
          <p:nvPr/>
        </p:nvSpPr>
        <p:spPr>
          <a:xfrm>
            <a:off x="509919" y="2647232"/>
            <a:ext cx="937881" cy="187407"/>
          </a:xfrm>
          <a:prstGeom prst="frame">
            <a:avLst>
              <a:gd name="adj1" fmla="val 6764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액자 20"/>
          <p:cNvSpPr/>
          <p:nvPr/>
        </p:nvSpPr>
        <p:spPr>
          <a:xfrm>
            <a:off x="525159" y="4948472"/>
            <a:ext cx="937881" cy="187407"/>
          </a:xfrm>
          <a:prstGeom prst="frame">
            <a:avLst>
              <a:gd name="adj1" fmla="val 6764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액자 21"/>
          <p:cNvSpPr/>
          <p:nvPr/>
        </p:nvSpPr>
        <p:spPr>
          <a:xfrm>
            <a:off x="2033694" y="3759753"/>
            <a:ext cx="1227666" cy="233127"/>
          </a:xfrm>
          <a:prstGeom prst="frame">
            <a:avLst>
              <a:gd name="adj1" fmla="val 6764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7434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EE793816-663B-527D-FC37-64D14523370B}"/>
              </a:ext>
            </a:extLst>
          </p:cNvPr>
          <p:cNvGrpSpPr/>
          <p:nvPr/>
        </p:nvGrpSpPr>
        <p:grpSpPr>
          <a:xfrm>
            <a:off x="242124" y="257735"/>
            <a:ext cx="11703346" cy="6427694"/>
            <a:chOff x="242124" y="257735"/>
            <a:chExt cx="11703346" cy="6427694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xmlns="" id="{9830FE48-2E9A-C1CB-53F6-A772F81702ED}"/>
                </a:ext>
              </a:extLst>
            </p:cNvPr>
            <p:cNvSpPr/>
            <p:nvPr/>
          </p:nvSpPr>
          <p:spPr>
            <a:xfrm>
              <a:off x="242125" y="741829"/>
              <a:ext cx="11703345" cy="5943600"/>
            </a:xfrm>
            <a:custGeom>
              <a:avLst/>
              <a:gdLst>
                <a:gd name="connsiteX0" fmla="*/ 0 w 11703345"/>
                <a:gd name="connsiteY0" fmla="*/ 0 h 5943600"/>
                <a:gd name="connsiteX1" fmla="*/ 116441 w 11703345"/>
                <a:gd name="connsiteY1" fmla="*/ 0 h 5943600"/>
                <a:gd name="connsiteX2" fmla="*/ 1258979 w 11703345"/>
                <a:gd name="connsiteY2" fmla="*/ 0 h 5943600"/>
                <a:gd name="connsiteX3" fmla="*/ 11591308 w 11703345"/>
                <a:gd name="connsiteY3" fmla="*/ 0 h 5943600"/>
                <a:gd name="connsiteX4" fmla="*/ 11703345 w 11703345"/>
                <a:gd name="connsiteY4" fmla="*/ 112037 h 5943600"/>
                <a:gd name="connsiteX5" fmla="*/ 11703345 w 11703345"/>
                <a:gd name="connsiteY5" fmla="*/ 5831563 h 5943600"/>
                <a:gd name="connsiteX6" fmla="*/ 11591308 w 11703345"/>
                <a:gd name="connsiteY6" fmla="*/ 5943600 h 5943600"/>
                <a:gd name="connsiteX7" fmla="*/ 116441 w 11703345"/>
                <a:gd name="connsiteY7" fmla="*/ 5943600 h 5943600"/>
                <a:gd name="connsiteX8" fmla="*/ 4404 w 11703345"/>
                <a:gd name="connsiteY8" fmla="*/ 5831563 h 5943600"/>
                <a:gd name="connsiteX9" fmla="*/ 4404 w 11703345"/>
                <a:gd name="connsiteY9" fmla="*/ 1851463 h 5943600"/>
                <a:gd name="connsiteX10" fmla="*/ 0 w 11703345"/>
                <a:gd name="connsiteY10" fmla="*/ 1851463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03345" h="5943600">
                  <a:moveTo>
                    <a:pt x="0" y="0"/>
                  </a:moveTo>
                  <a:lnTo>
                    <a:pt x="116441" y="0"/>
                  </a:lnTo>
                  <a:lnTo>
                    <a:pt x="1258979" y="0"/>
                  </a:lnTo>
                  <a:lnTo>
                    <a:pt x="11591308" y="0"/>
                  </a:lnTo>
                  <a:cubicBezTo>
                    <a:pt x="11653184" y="0"/>
                    <a:pt x="11703345" y="50161"/>
                    <a:pt x="11703345" y="112037"/>
                  </a:cubicBezTo>
                  <a:lnTo>
                    <a:pt x="11703345" y="5831563"/>
                  </a:lnTo>
                  <a:cubicBezTo>
                    <a:pt x="11703345" y="5893439"/>
                    <a:pt x="11653184" y="5943600"/>
                    <a:pt x="11591308" y="5943600"/>
                  </a:cubicBezTo>
                  <a:lnTo>
                    <a:pt x="116441" y="5943600"/>
                  </a:lnTo>
                  <a:cubicBezTo>
                    <a:pt x="54565" y="5943600"/>
                    <a:pt x="4404" y="5893439"/>
                    <a:pt x="4404" y="5831563"/>
                  </a:cubicBezTo>
                  <a:lnTo>
                    <a:pt x="4404" y="1851463"/>
                  </a:lnTo>
                  <a:lnTo>
                    <a:pt x="0" y="1851463"/>
                  </a:lnTo>
                  <a:close/>
                </a:path>
              </a:pathLst>
            </a:custGeom>
            <a:solidFill>
              <a:srgbClr val="FFFEFF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innerShdw dist="139700" dir="8100000">
                <a:schemeClr val="accent5">
                  <a:lumMod val="75000"/>
                  <a:alpha val="2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xmlns="" id="{F5284178-F8B2-EE80-85C3-8E4B914FB610}"/>
                </a:ext>
              </a:extLst>
            </p:cNvPr>
            <p:cNvSpPr/>
            <p:nvPr/>
          </p:nvSpPr>
          <p:spPr>
            <a:xfrm>
              <a:off x="242124" y="257735"/>
              <a:ext cx="11703344" cy="708212"/>
            </a:xfrm>
            <a:custGeom>
              <a:avLst/>
              <a:gdLst>
                <a:gd name="connsiteX0" fmla="*/ 118038 w 11703344"/>
                <a:gd name="connsiteY0" fmla="*/ 0 h 708212"/>
                <a:gd name="connsiteX1" fmla="*/ 122442 w 11703344"/>
                <a:gd name="connsiteY1" fmla="*/ 0 h 708212"/>
                <a:gd name="connsiteX2" fmla="*/ 2750591 w 11703344"/>
                <a:gd name="connsiteY2" fmla="*/ 0 h 708212"/>
                <a:gd name="connsiteX3" fmla="*/ 3668913 w 11703344"/>
                <a:gd name="connsiteY3" fmla="*/ 0 h 708212"/>
                <a:gd name="connsiteX4" fmla="*/ 3786952 w 11703344"/>
                <a:gd name="connsiteY4" fmla="*/ 118038 h 708212"/>
                <a:gd name="connsiteX5" fmla="*/ 3786952 w 11703344"/>
                <a:gd name="connsiteY5" fmla="*/ 322863 h 708212"/>
                <a:gd name="connsiteX6" fmla="*/ 3799398 w 11703344"/>
                <a:gd name="connsiteY6" fmla="*/ 384513 h 708212"/>
                <a:gd name="connsiteX7" fmla="*/ 3949630 w 11703344"/>
                <a:gd name="connsiteY7" fmla="*/ 484094 h 708212"/>
                <a:gd name="connsiteX8" fmla="*/ 3980867 w 11703344"/>
                <a:gd name="connsiteY8" fmla="*/ 484094 h 708212"/>
                <a:gd name="connsiteX9" fmla="*/ 11600250 w 11703344"/>
                <a:gd name="connsiteY9" fmla="*/ 484094 h 708212"/>
                <a:gd name="connsiteX10" fmla="*/ 11703344 w 11703344"/>
                <a:gd name="connsiteY10" fmla="*/ 587188 h 708212"/>
                <a:gd name="connsiteX11" fmla="*/ 11703344 w 11703344"/>
                <a:gd name="connsiteY11" fmla="*/ 708212 h 708212"/>
                <a:gd name="connsiteX12" fmla="*/ 3980867 w 11703344"/>
                <a:gd name="connsiteY12" fmla="*/ 708212 h 708212"/>
                <a:gd name="connsiteX13" fmla="*/ 3786952 w 11703344"/>
                <a:gd name="connsiteY13" fmla="*/ 708212 h 708212"/>
                <a:gd name="connsiteX14" fmla="*/ 3254727 w 11703344"/>
                <a:gd name="connsiteY14" fmla="*/ 708212 h 708212"/>
                <a:gd name="connsiteX15" fmla="*/ 3061230 w 11703344"/>
                <a:gd name="connsiteY15" fmla="*/ 708212 h 708212"/>
                <a:gd name="connsiteX16" fmla="*/ 2868629 w 11703344"/>
                <a:gd name="connsiteY16" fmla="*/ 708212 h 708212"/>
                <a:gd name="connsiteX17" fmla="*/ 2335090 w 11703344"/>
                <a:gd name="connsiteY17" fmla="*/ 708212 h 708212"/>
                <a:gd name="connsiteX18" fmla="*/ 4404 w 11703344"/>
                <a:gd name="connsiteY18" fmla="*/ 708212 h 708212"/>
                <a:gd name="connsiteX19" fmla="*/ 4403 w 11703344"/>
                <a:gd name="connsiteY19" fmla="*/ 708212 h 708212"/>
                <a:gd name="connsiteX20" fmla="*/ 0 w 11703344"/>
                <a:gd name="connsiteY20" fmla="*/ 708212 h 708212"/>
                <a:gd name="connsiteX21" fmla="*/ 0 w 11703344"/>
                <a:gd name="connsiteY21" fmla="*/ 118038 h 708212"/>
                <a:gd name="connsiteX22" fmla="*/ 118038 w 11703344"/>
                <a:gd name="connsiteY22" fmla="*/ 0 h 70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03344" h="708212">
                  <a:moveTo>
                    <a:pt x="118038" y="0"/>
                  </a:moveTo>
                  <a:lnTo>
                    <a:pt x="122442" y="0"/>
                  </a:lnTo>
                  <a:lnTo>
                    <a:pt x="2750591" y="0"/>
                  </a:lnTo>
                  <a:lnTo>
                    <a:pt x="3668913" y="0"/>
                  </a:lnTo>
                  <a:cubicBezTo>
                    <a:pt x="3734105" y="0"/>
                    <a:pt x="3786952" y="52847"/>
                    <a:pt x="3786952" y="118038"/>
                  </a:cubicBezTo>
                  <a:lnTo>
                    <a:pt x="3786952" y="322863"/>
                  </a:lnTo>
                  <a:lnTo>
                    <a:pt x="3799398" y="384513"/>
                  </a:lnTo>
                  <a:cubicBezTo>
                    <a:pt x="3824150" y="443033"/>
                    <a:pt x="3882095" y="484094"/>
                    <a:pt x="3949630" y="484094"/>
                  </a:cubicBezTo>
                  <a:lnTo>
                    <a:pt x="3980867" y="484094"/>
                  </a:lnTo>
                  <a:lnTo>
                    <a:pt x="11600250" y="484094"/>
                  </a:lnTo>
                  <a:cubicBezTo>
                    <a:pt x="11657187" y="484094"/>
                    <a:pt x="11703344" y="530251"/>
                    <a:pt x="11703344" y="587188"/>
                  </a:cubicBezTo>
                  <a:lnTo>
                    <a:pt x="11703344" y="708212"/>
                  </a:lnTo>
                  <a:lnTo>
                    <a:pt x="3980867" y="708212"/>
                  </a:lnTo>
                  <a:lnTo>
                    <a:pt x="3786952" y="708212"/>
                  </a:lnTo>
                  <a:lnTo>
                    <a:pt x="3254727" y="708212"/>
                  </a:lnTo>
                  <a:lnTo>
                    <a:pt x="3061230" y="708212"/>
                  </a:lnTo>
                  <a:lnTo>
                    <a:pt x="2868629" y="708212"/>
                  </a:lnTo>
                  <a:lnTo>
                    <a:pt x="2335090" y="708212"/>
                  </a:lnTo>
                  <a:lnTo>
                    <a:pt x="4404" y="708212"/>
                  </a:lnTo>
                  <a:lnTo>
                    <a:pt x="4403" y="708212"/>
                  </a:lnTo>
                  <a:lnTo>
                    <a:pt x="0" y="708212"/>
                  </a:lnTo>
                  <a:lnTo>
                    <a:pt x="0" y="118038"/>
                  </a:lnTo>
                  <a:cubicBezTo>
                    <a:pt x="0" y="52847"/>
                    <a:pt x="52847" y="0"/>
                    <a:pt x="118038" y="0"/>
                  </a:cubicBezTo>
                  <a:close/>
                </a:path>
              </a:pathLst>
            </a:custGeom>
            <a:solidFill>
              <a:srgbClr val="EEF1F8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889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xmlns="" id="{ECBD4829-C11C-E6F8-4535-915FC92F5EA5}"/>
                </a:ext>
              </a:extLst>
            </p:cNvPr>
            <p:cNvGrpSpPr/>
            <p:nvPr/>
          </p:nvGrpSpPr>
          <p:grpSpPr>
            <a:xfrm>
              <a:off x="11452826" y="823685"/>
              <a:ext cx="342682" cy="72000"/>
              <a:chOff x="11452826" y="861785"/>
              <a:chExt cx="342682" cy="72000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xmlns="" id="{96A37265-F1DA-3279-227C-FE918A987AD7}"/>
                  </a:ext>
                </a:extLst>
              </p:cNvPr>
              <p:cNvSpPr/>
              <p:nvPr/>
            </p:nvSpPr>
            <p:spPr>
              <a:xfrm>
                <a:off x="11452826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xmlns="" id="{6981B2DD-7B75-4C7F-5761-0781ADC838FA}"/>
                  </a:ext>
                </a:extLst>
              </p:cNvPr>
              <p:cNvSpPr/>
              <p:nvPr/>
            </p:nvSpPr>
            <p:spPr>
              <a:xfrm>
                <a:off x="11588167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xmlns="" id="{0C247F3F-39DC-5651-5435-E36E458B9C3B}"/>
                  </a:ext>
                </a:extLst>
              </p:cNvPr>
              <p:cNvSpPr/>
              <p:nvPr/>
            </p:nvSpPr>
            <p:spPr>
              <a:xfrm>
                <a:off x="11723508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F14ABF3-B4B5-A3F9-A9A8-56F424F420A2}"/>
              </a:ext>
            </a:extLst>
          </p:cNvPr>
          <p:cNvSpPr txBox="1"/>
          <p:nvPr/>
        </p:nvSpPr>
        <p:spPr>
          <a:xfrm>
            <a:off x="950757" y="334375"/>
            <a:ext cx="3092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800" b="1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실습</a:t>
            </a:r>
            <a:r>
              <a:rPr lang="en-US" altLang="ko-KR" sz="2800" b="1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2</a:t>
            </a:r>
            <a:endParaRPr lang="en-US" altLang="ko-KR" sz="2800" b="1" kern="0" dirty="0">
              <a:ln w="6350">
                <a:noFill/>
              </a:ln>
              <a:solidFill>
                <a:srgbClr val="5B9BD5">
                  <a:lumMod val="75000"/>
                </a:srgbClr>
              </a:solidFill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931062A5-DAB9-998B-7985-C424FE2DB975}"/>
              </a:ext>
            </a:extLst>
          </p:cNvPr>
          <p:cNvGrpSpPr/>
          <p:nvPr/>
        </p:nvGrpSpPr>
        <p:grpSpPr>
          <a:xfrm>
            <a:off x="410779" y="408964"/>
            <a:ext cx="389321" cy="389321"/>
            <a:chOff x="410779" y="408964"/>
            <a:chExt cx="389321" cy="389321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97913F89-A988-F4D4-AA68-5D2AA92A0187}"/>
                </a:ext>
              </a:extLst>
            </p:cNvPr>
            <p:cNvSpPr/>
            <p:nvPr/>
          </p:nvSpPr>
          <p:spPr>
            <a:xfrm>
              <a:off x="410779" y="408964"/>
              <a:ext cx="389321" cy="389321"/>
            </a:xfrm>
            <a:prstGeom prst="ellipse">
              <a:avLst/>
            </a:prstGeom>
            <a:solidFill>
              <a:srgbClr val="26D1A5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381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xmlns="" id="{C2BE922E-0639-3625-720F-8775541CDE15}"/>
                </a:ext>
              </a:extLst>
            </p:cNvPr>
            <p:cNvSpPr/>
            <p:nvPr/>
          </p:nvSpPr>
          <p:spPr>
            <a:xfrm>
              <a:off x="587439" y="477624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xmlns="" id="{7BAA0826-3285-74B3-68A8-942B7733D076}"/>
                </a:ext>
              </a:extLst>
            </p:cNvPr>
            <p:cNvSpPr/>
            <p:nvPr/>
          </p:nvSpPr>
          <p:spPr>
            <a:xfrm rot="16200000">
              <a:off x="587439" y="477625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79" y="1632052"/>
            <a:ext cx="6925642" cy="4391638"/>
          </a:xfrm>
          <a:prstGeom prst="rect">
            <a:avLst/>
          </a:prstGeom>
        </p:spPr>
      </p:pic>
      <p:sp>
        <p:nvSpPr>
          <p:cNvPr id="16" name="액자 15"/>
          <p:cNvSpPr/>
          <p:nvPr/>
        </p:nvSpPr>
        <p:spPr>
          <a:xfrm>
            <a:off x="448959" y="2555792"/>
            <a:ext cx="937881" cy="187407"/>
          </a:xfrm>
          <a:prstGeom prst="frame">
            <a:avLst>
              <a:gd name="adj1" fmla="val 6764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액자 16"/>
          <p:cNvSpPr/>
          <p:nvPr/>
        </p:nvSpPr>
        <p:spPr>
          <a:xfrm>
            <a:off x="433719" y="4658912"/>
            <a:ext cx="937881" cy="187407"/>
          </a:xfrm>
          <a:prstGeom prst="frame">
            <a:avLst>
              <a:gd name="adj1" fmla="val 6764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액자 20"/>
          <p:cNvSpPr/>
          <p:nvPr/>
        </p:nvSpPr>
        <p:spPr>
          <a:xfrm>
            <a:off x="1972734" y="3668313"/>
            <a:ext cx="1227666" cy="233127"/>
          </a:xfrm>
          <a:prstGeom prst="frame">
            <a:avLst>
              <a:gd name="adj1" fmla="val 6764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413863" y="2555792"/>
            <a:ext cx="4381645" cy="1879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dirty="0" err="1">
                <a:solidFill>
                  <a:srgbClr val="0070C0"/>
                </a:solidFill>
                <a:latin typeface="+mn-ea"/>
              </a:rPr>
              <a:t>c</a:t>
            </a:r>
            <a:r>
              <a:rPr lang="en-US" altLang="ko-KR" sz="2000" dirty="0" err="1" smtClean="0">
                <a:solidFill>
                  <a:srgbClr val="0070C0"/>
                </a:solidFill>
                <a:latin typeface="+mn-ea"/>
              </a:rPr>
              <a:t>hmod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 442 </a:t>
            </a:r>
            <a:r>
              <a:rPr lang="en-US" altLang="ko-KR" sz="2000" dirty="0" err="1" smtClean="0">
                <a:solidFill>
                  <a:srgbClr val="0070C0"/>
                </a:solidFill>
                <a:latin typeface="+mn-ea"/>
              </a:rPr>
              <a:t>aaa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명령어는 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"</a:t>
            </a:r>
            <a:r>
              <a:rPr lang="en-US" altLang="ko-KR" sz="2000" dirty="0" err="1" smtClean="0">
                <a:solidFill>
                  <a:srgbClr val="0070C0"/>
                </a:solidFill>
                <a:latin typeface="+mn-ea"/>
              </a:rPr>
              <a:t>aaa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" 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파일에 대해 소유자와 그룹은 읽기 권한이 있고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다른 사용자는 쓰기 권한만 있도록 권한을 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변경하는 의미다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.</a:t>
            </a:r>
            <a:endParaRPr lang="ko-KR" altLang="en-US" sz="20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78513" y="1157023"/>
            <a:ext cx="46442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③ </a:t>
            </a:r>
            <a:r>
              <a:rPr lang="en-US" altLang="ko-KR" dirty="0" err="1"/>
              <a:t>chmod</a:t>
            </a:r>
            <a:r>
              <a:rPr lang="en-US" altLang="ko-KR" dirty="0"/>
              <a:t> a-x </a:t>
            </a:r>
            <a:r>
              <a:rPr lang="en-US" altLang="ko-KR" dirty="0" err="1"/>
              <a:t>aaa</a:t>
            </a:r>
            <a:r>
              <a:rPr lang="ko-KR" altLang="en-US" dirty="0"/>
              <a:t>를 절대모드로 변경하면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9322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EE793816-663B-527D-FC37-64D14523370B}"/>
              </a:ext>
            </a:extLst>
          </p:cNvPr>
          <p:cNvGrpSpPr/>
          <p:nvPr/>
        </p:nvGrpSpPr>
        <p:grpSpPr>
          <a:xfrm>
            <a:off x="242124" y="257735"/>
            <a:ext cx="11703346" cy="6427694"/>
            <a:chOff x="242124" y="257735"/>
            <a:chExt cx="11703346" cy="6427694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xmlns="" id="{9830FE48-2E9A-C1CB-53F6-A772F81702ED}"/>
                </a:ext>
              </a:extLst>
            </p:cNvPr>
            <p:cNvSpPr/>
            <p:nvPr/>
          </p:nvSpPr>
          <p:spPr>
            <a:xfrm>
              <a:off x="242125" y="741829"/>
              <a:ext cx="11703345" cy="5943600"/>
            </a:xfrm>
            <a:custGeom>
              <a:avLst/>
              <a:gdLst>
                <a:gd name="connsiteX0" fmla="*/ 0 w 11703345"/>
                <a:gd name="connsiteY0" fmla="*/ 0 h 5943600"/>
                <a:gd name="connsiteX1" fmla="*/ 116441 w 11703345"/>
                <a:gd name="connsiteY1" fmla="*/ 0 h 5943600"/>
                <a:gd name="connsiteX2" fmla="*/ 1258979 w 11703345"/>
                <a:gd name="connsiteY2" fmla="*/ 0 h 5943600"/>
                <a:gd name="connsiteX3" fmla="*/ 11591308 w 11703345"/>
                <a:gd name="connsiteY3" fmla="*/ 0 h 5943600"/>
                <a:gd name="connsiteX4" fmla="*/ 11703345 w 11703345"/>
                <a:gd name="connsiteY4" fmla="*/ 112037 h 5943600"/>
                <a:gd name="connsiteX5" fmla="*/ 11703345 w 11703345"/>
                <a:gd name="connsiteY5" fmla="*/ 5831563 h 5943600"/>
                <a:gd name="connsiteX6" fmla="*/ 11591308 w 11703345"/>
                <a:gd name="connsiteY6" fmla="*/ 5943600 h 5943600"/>
                <a:gd name="connsiteX7" fmla="*/ 116441 w 11703345"/>
                <a:gd name="connsiteY7" fmla="*/ 5943600 h 5943600"/>
                <a:gd name="connsiteX8" fmla="*/ 4404 w 11703345"/>
                <a:gd name="connsiteY8" fmla="*/ 5831563 h 5943600"/>
                <a:gd name="connsiteX9" fmla="*/ 4404 w 11703345"/>
                <a:gd name="connsiteY9" fmla="*/ 1851463 h 5943600"/>
                <a:gd name="connsiteX10" fmla="*/ 0 w 11703345"/>
                <a:gd name="connsiteY10" fmla="*/ 1851463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03345" h="5943600">
                  <a:moveTo>
                    <a:pt x="0" y="0"/>
                  </a:moveTo>
                  <a:lnTo>
                    <a:pt x="116441" y="0"/>
                  </a:lnTo>
                  <a:lnTo>
                    <a:pt x="1258979" y="0"/>
                  </a:lnTo>
                  <a:lnTo>
                    <a:pt x="11591308" y="0"/>
                  </a:lnTo>
                  <a:cubicBezTo>
                    <a:pt x="11653184" y="0"/>
                    <a:pt x="11703345" y="50161"/>
                    <a:pt x="11703345" y="112037"/>
                  </a:cubicBezTo>
                  <a:lnTo>
                    <a:pt x="11703345" y="5831563"/>
                  </a:lnTo>
                  <a:cubicBezTo>
                    <a:pt x="11703345" y="5893439"/>
                    <a:pt x="11653184" y="5943600"/>
                    <a:pt x="11591308" y="5943600"/>
                  </a:cubicBezTo>
                  <a:lnTo>
                    <a:pt x="116441" y="5943600"/>
                  </a:lnTo>
                  <a:cubicBezTo>
                    <a:pt x="54565" y="5943600"/>
                    <a:pt x="4404" y="5893439"/>
                    <a:pt x="4404" y="5831563"/>
                  </a:cubicBezTo>
                  <a:lnTo>
                    <a:pt x="4404" y="1851463"/>
                  </a:lnTo>
                  <a:lnTo>
                    <a:pt x="0" y="1851463"/>
                  </a:lnTo>
                  <a:close/>
                </a:path>
              </a:pathLst>
            </a:custGeom>
            <a:solidFill>
              <a:srgbClr val="FFFEFF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innerShdw dist="139700" dir="8100000">
                <a:schemeClr val="accent5">
                  <a:lumMod val="75000"/>
                  <a:alpha val="2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xmlns="" id="{F5284178-F8B2-EE80-85C3-8E4B914FB610}"/>
                </a:ext>
              </a:extLst>
            </p:cNvPr>
            <p:cNvSpPr/>
            <p:nvPr/>
          </p:nvSpPr>
          <p:spPr>
            <a:xfrm>
              <a:off x="242124" y="257735"/>
              <a:ext cx="11703344" cy="708212"/>
            </a:xfrm>
            <a:custGeom>
              <a:avLst/>
              <a:gdLst>
                <a:gd name="connsiteX0" fmla="*/ 118038 w 11703344"/>
                <a:gd name="connsiteY0" fmla="*/ 0 h 708212"/>
                <a:gd name="connsiteX1" fmla="*/ 122442 w 11703344"/>
                <a:gd name="connsiteY1" fmla="*/ 0 h 708212"/>
                <a:gd name="connsiteX2" fmla="*/ 2750591 w 11703344"/>
                <a:gd name="connsiteY2" fmla="*/ 0 h 708212"/>
                <a:gd name="connsiteX3" fmla="*/ 3668913 w 11703344"/>
                <a:gd name="connsiteY3" fmla="*/ 0 h 708212"/>
                <a:gd name="connsiteX4" fmla="*/ 3786952 w 11703344"/>
                <a:gd name="connsiteY4" fmla="*/ 118038 h 708212"/>
                <a:gd name="connsiteX5" fmla="*/ 3786952 w 11703344"/>
                <a:gd name="connsiteY5" fmla="*/ 322863 h 708212"/>
                <a:gd name="connsiteX6" fmla="*/ 3799398 w 11703344"/>
                <a:gd name="connsiteY6" fmla="*/ 384513 h 708212"/>
                <a:gd name="connsiteX7" fmla="*/ 3949630 w 11703344"/>
                <a:gd name="connsiteY7" fmla="*/ 484094 h 708212"/>
                <a:gd name="connsiteX8" fmla="*/ 3980867 w 11703344"/>
                <a:gd name="connsiteY8" fmla="*/ 484094 h 708212"/>
                <a:gd name="connsiteX9" fmla="*/ 11600250 w 11703344"/>
                <a:gd name="connsiteY9" fmla="*/ 484094 h 708212"/>
                <a:gd name="connsiteX10" fmla="*/ 11703344 w 11703344"/>
                <a:gd name="connsiteY10" fmla="*/ 587188 h 708212"/>
                <a:gd name="connsiteX11" fmla="*/ 11703344 w 11703344"/>
                <a:gd name="connsiteY11" fmla="*/ 708212 h 708212"/>
                <a:gd name="connsiteX12" fmla="*/ 3980867 w 11703344"/>
                <a:gd name="connsiteY12" fmla="*/ 708212 h 708212"/>
                <a:gd name="connsiteX13" fmla="*/ 3786952 w 11703344"/>
                <a:gd name="connsiteY13" fmla="*/ 708212 h 708212"/>
                <a:gd name="connsiteX14" fmla="*/ 3254727 w 11703344"/>
                <a:gd name="connsiteY14" fmla="*/ 708212 h 708212"/>
                <a:gd name="connsiteX15" fmla="*/ 3061230 w 11703344"/>
                <a:gd name="connsiteY15" fmla="*/ 708212 h 708212"/>
                <a:gd name="connsiteX16" fmla="*/ 2868629 w 11703344"/>
                <a:gd name="connsiteY16" fmla="*/ 708212 h 708212"/>
                <a:gd name="connsiteX17" fmla="*/ 2335090 w 11703344"/>
                <a:gd name="connsiteY17" fmla="*/ 708212 h 708212"/>
                <a:gd name="connsiteX18" fmla="*/ 4404 w 11703344"/>
                <a:gd name="connsiteY18" fmla="*/ 708212 h 708212"/>
                <a:gd name="connsiteX19" fmla="*/ 4403 w 11703344"/>
                <a:gd name="connsiteY19" fmla="*/ 708212 h 708212"/>
                <a:gd name="connsiteX20" fmla="*/ 0 w 11703344"/>
                <a:gd name="connsiteY20" fmla="*/ 708212 h 708212"/>
                <a:gd name="connsiteX21" fmla="*/ 0 w 11703344"/>
                <a:gd name="connsiteY21" fmla="*/ 118038 h 708212"/>
                <a:gd name="connsiteX22" fmla="*/ 118038 w 11703344"/>
                <a:gd name="connsiteY22" fmla="*/ 0 h 70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03344" h="708212">
                  <a:moveTo>
                    <a:pt x="118038" y="0"/>
                  </a:moveTo>
                  <a:lnTo>
                    <a:pt x="122442" y="0"/>
                  </a:lnTo>
                  <a:lnTo>
                    <a:pt x="2750591" y="0"/>
                  </a:lnTo>
                  <a:lnTo>
                    <a:pt x="3668913" y="0"/>
                  </a:lnTo>
                  <a:cubicBezTo>
                    <a:pt x="3734105" y="0"/>
                    <a:pt x="3786952" y="52847"/>
                    <a:pt x="3786952" y="118038"/>
                  </a:cubicBezTo>
                  <a:lnTo>
                    <a:pt x="3786952" y="322863"/>
                  </a:lnTo>
                  <a:lnTo>
                    <a:pt x="3799398" y="384513"/>
                  </a:lnTo>
                  <a:cubicBezTo>
                    <a:pt x="3824150" y="443033"/>
                    <a:pt x="3882095" y="484094"/>
                    <a:pt x="3949630" y="484094"/>
                  </a:cubicBezTo>
                  <a:lnTo>
                    <a:pt x="3980867" y="484094"/>
                  </a:lnTo>
                  <a:lnTo>
                    <a:pt x="11600250" y="484094"/>
                  </a:lnTo>
                  <a:cubicBezTo>
                    <a:pt x="11657187" y="484094"/>
                    <a:pt x="11703344" y="530251"/>
                    <a:pt x="11703344" y="587188"/>
                  </a:cubicBezTo>
                  <a:lnTo>
                    <a:pt x="11703344" y="708212"/>
                  </a:lnTo>
                  <a:lnTo>
                    <a:pt x="3980867" y="708212"/>
                  </a:lnTo>
                  <a:lnTo>
                    <a:pt x="3786952" y="708212"/>
                  </a:lnTo>
                  <a:lnTo>
                    <a:pt x="3254727" y="708212"/>
                  </a:lnTo>
                  <a:lnTo>
                    <a:pt x="3061230" y="708212"/>
                  </a:lnTo>
                  <a:lnTo>
                    <a:pt x="2868629" y="708212"/>
                  </a:lnTo>
                  <a:lnTo>
                    <a:pt x="2335090" y="708212"/>
                  </a:lnTo>
                  <a:lnTo>
                    <a:pt x="4404" y="708212"/>
                  </a:lnTo>
                  <a:lnTo>
                    <a:pt x="4403" y="708212"/>
                  </a:lnTo>
                  <a:lnTo>
                    <a:pt x="0" y="708212"/>
                  </a:lnTo>
                  <a:lnTo>
                    <a:pt x="0" y="118038"/>
                  </a:lnTo>
                  <a:cubicBezTo>
                    <a:pt x="0" y="52847"/>
                    <a:pt x="52847" y="0"/>
                    <a:pt x="118038" y="0"/>
                  </a:cubicBezTo>
                  <a:close/>
                </a:path>
              </a:pathLst>
            </a:custGeom>
            <a:solidFill>
              <a:srgbClr val="EEF1F8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889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xmlns="" id="{ECBD4829-C11C-E6F8-4535-915FC92F5EA5}"/>
                </a:ext>
              </a:extLst>
            </p:cNvPr>
            <p:cNvGrpSpPr/>
            <p:nvPr/>
          </p:nvGrpSpPr>
          <p:grpSpPr>
            <a:xfrm>
              <a:off x="11452826" y="823685"/>
              <a:ext cx="342682" cy="72000"/>
              <a:chOff x="11452826" y="861785"/>
              <a:chExt cx="342682" cy="72000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xmlns="" id="{96A37265-F1DA-3279-227C-FE918A987AD7}"/>
                  </a:ext>
                </a:extLst>
              </p:cNvPr>
              <p:cNvSpPr/>
              <p:nvPr/>
            </p:nvSpPr>
            <p:spPr>
              <a:xfrm>
                <a:off x="11452826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xmlns="" id="{6981B2DD-7B75-4C7F-5761-0781ADC838FA}"/>
                  </a:ext>
                </a:extLst>
              </p:cNvPr>
              <p:cNvSpPr/>
              <p:nvPr/>
            </p:nvSpPr>
            <p:spPr>
              <a:xfrm>
                <a:off x="11588167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xmlns="" id="{0C247F3F-39DC-5651-5435-E36E458B9C3B}"/>
                  </a:ext>
                </a:extLst>
              </p:cNvPr>
              <p:cNvSpPr/>
              <p:nvPr/>
            </p:nvSpPr>
            <p:spPr>
              <a:xfrm>
                <a:off x="11723508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F14ABF3-B4B5-A3F9-A9A8-56F424F420A2}"/>
              </a:ext>
            </a:extLst>
          </p:cNvPr>
          <p:cNvSpPr txBox="1"/>
          <p:nvPr/>
        </p:nvSpPr>
        <p:spPr>
          <a:xfrm>
            <a:off x="950757" y="334375"/>
            <a:ext cx="3092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800" b="1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실습</a:t>
            </a:r>
            <a:r>
              <a:rPr lang="en-US" altLang="ko-KR" sz="2800" b="1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2</a:t>
            </a:r>
            <a:endParaRPr lang="en-US" altLang="ko-KR" sz="2800" b="1" kern="0" dirty="0">
              <a:ln w="6350">
                <a:noFill/>
              </a:ln>
              <a:solidFill>
                <a:srgbClr val="5B9BD5">
                  <a:lumMod val="75000"/>
                </a:srgbClr>
              </a:solidFill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931062A5-DAB9-998B-7985-C424FE2DB975}"/>
              </a:ext>
            </a:extLst>
          </p:cNvPr>
          <p:cNvGrpSpPr/>
          <p:nvPr/>
        </p:nvGrpSpPr>
        <p:grpSpPr>
          <a:xfrm>
            <a:off x="410779" y="408964"/>
            <a:ext cx="389321" cy="389321"/>
            <a:chOff x="410779" y="408964"/>
            <a:chExt cx="389321" cy="389321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97913F89-A988-F4D4-AA68-5D2AA92A0187}"/>
                </a:ext>
              </a:extLst>
            </p:cNvPr>
            <p:cNvSpPr/>
            <p:nvPr/>
          </p:nvSpPr>
          <p:spPr>
            <a:xfrm>
              <a:off x="410779" y="408964"/>
              <a:ext cx="389321" cy="389321"/>
            </a:xfrm>
            <a:prstGeom prst="ellipse">
              <a:avLst/>
            </a:prstGeom>
            <a:solidFill>
              <a:srgbClr val="26D1A5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381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xmlns="" id="{C2BE922E-0639-3625-720F-8775541CDE15}"/>
                </a:ext>
              </a:extLst>
            </p:cNvPr>
            <p:cNvSpPr/>
            <p:nvPr/>
          </p:nvSpPr>
          <p:spPr>
            <a:xfrm>
              <a:off x="587439" y="477624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xmlns="" id="{7BAA0826-3285-74B3-68A8-942B7733D076}"/>
                </a:ext>
              </a:extLst>
            </p:cNvPr>
            <p:cNvSpPr/>
            <p:nvPr/>
          </p:nvSpPr>
          <p:spPr>
            <a:xfrm rot="16200000">
              <a:off x="587439" y="477625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79" y="1782796"/>
            <a:ext cx="6868484" cy="4410691"/>
          </a:xfrm>
          <a:prstGeom prst="rect">
            <a:avLst/>
          </a:prstGeom>
        </p:spPr>
      </p:pic>
      <p:sp>
        <p:nvSpPr>
          <p:cNvPr id="17" name="액자 16"/>
          <p:cNvSpPr/>
          <p:nvPr/>
        </p:nvSpPr>
        <p:spPr>
          <a:xfrm>
            <a:off x="433719" y="2708192"/>
            <a:ext cx="937881" cy="187407"/>
          </a:xfrm>
          <a:prstGeom prst="frame">
            <a:avLst>
              <a:gd name="adj1" fmla="val 6764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액자 18"/>
          <p:cNvSpPr/>
          <p:nvPr/>
        </p:nvSpPr>
        <p:spPr>
          <a:xfrm>
            <a:off x="418479" y="4994192"/>
            <a:ext cx="937881" cy="187407"/>
          </a:xfrm>
          <a:prstGeom prst="frame">
            <a:avLst>
              <a:gd name="adj1" fmla="val 6764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액자 19"/>
          <p:cNvSpPr/>
          <p:nvPr/>
        </p:nvSpPr>
        <p:spPr>
          <a:xfrm>
            <a:off x="1972734" y="3835953"/>
            <a:ext cx="1227666" cy="233127"/>
          </a:xfrm>
          <a:prstGeom prst="frame">
            <a:avLst>
              <a:gd name="adj1" fmla="val 6764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33719" y="1217302"/>
            <a:ext cx="6225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④ </a:t>
            </a:r>
            <a:r>
              <a:rPr lang="en-US" altLang="ko-KR" dirty="0" err="1" smtClean="0"/>
              <a:t>chmod</a:t>
            </a:r>
            <a:r>
              <a:rPr lang="en-US" altLang="ko-KR" dirty="0" smtClean="0"/>
              <a:t> </a:t>
            </a:r>
            <a:r>
              <a:rPr lang="en-US" altLang="ko-KR" dirty="0"/>
              <a:t>o-</a:t>
            </a:r>
            <a:r>
              <a:rPr lang="en-US" altLang="ko-KR" dirty="0" err="1"/>
              <a:t>rwx</a:t>
            </a:r>
            <a:r>
              <a:rPr lang="en-US" altLang="ko-KR" dirty="0"/>
              <a:t> </a:t>
            </a:r>
            <a:r>
              <a:rPr lang="en-US" altLang="ko-KR" dirty="0" err="1"/>
              <a:t>aaa</a:t>
            </a:r>
            <a:r>
              <a:rPr lang="en-US" altLang="ko-KR" dirty="0"/>
              <a:t> : </a:t>
            </a:r>
            <a:r>
              <a:rPr lang="ko-KR" altLang="en-US" dirty="0"/>
              <a:t>절대모드로 어떻게 변경해야 하나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7422894" y="2542728"/>
            <a:ext cx="452257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err="1">
                <a:solidFill>
                  <a:srgbClr val="0070C0"/>
                </a:solidFill>
                <a:latin typeface="+mn-ea"/>
              </a:rPr>
              <a:t>chmod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440 </a:t>
            </a:r>
            <a:r>
              <a:rPr lang="en-US" altLang="ko-KR" sz="2000" dirty="0" err="1">
                <a:solidFill>
                  <a:srgbClr val="0070C0"/>
                </a:solidFill>
                <a:latin typeface="+mn-ea"/>
              </a:rPr>
              <a:t>aaa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명령어는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"</a:t>
            </a:r>
            <a:r>
              <a:rPr lang="en-US" altLang="ko-KR" sz="2000" dirty="0" err="1">
                <a:solidFill>
                  <a:srgbClr val="0070C0"/>
                </a:solidFill>
                <a:latin typeface="+mn-ea"/>
              </a:rPr>
              <a:t>aaa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" 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파일에 대해 소유자와 그룹은 읽기 권한만 있고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다른 사용자는 어떤 권한도 없도록 권한을 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변경하라는 의미다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.</a:t>
            </a:r>
            <a:endParaRPr lang="ko-KR" altLang="en-US" sz="2000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846776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EE793816-663B-527D-FC37-64D14523370B}"/>
              </a:ext>
            </a:extLst>
          </p:cNvPr>
          <p:cNvGrpSpPr/>
          <p:nvPr/>
        </p:nvGrpSpPr>
        <p:grpSpPr>
          <a:xfrm>
            <a:off x="242124" y="257735"/>
            <a:ext cx="11703346" cy="6427694"/>
            <a:chOff x="242124" y="257735"/>
            <a:chExt cx="11703346" cy="6427694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xmlns="" id="{9830FE48-2E9A-C1CB-53F6-A772F81702ED}"/>
                </a:ext>
              </a:extLst>
            </p:cNvPr>
            <p:cNvSpPr/>
            <p:nvPr/>
          </p:nvSpPr>
          <p:spPr>
            <a:xfrm>
              <a:off x="242125" y="741829"/>
              <a:ext cx="11703345" cy="5943600"/>
            </a:xfrm>
            <a:custGeom>
              <a:avLst/>
              <a:gdLst>
                <a:gd name="connsiteX0" fmla="*/ 0 w 11703345"/>
                <a:gd name="connsiteY0" fmla="*/ 0 h 5943600"/>
                <a:gd name="connsiteX1" fmla="*/ 116441 w 11703345"/>
                <a:gd name="connsiteY1" fmla="*/ 0 h 5943600"/>
                <a:gd name="connsiteX2" fmla="*/ 1258979 w 11703345"/>
                <a:gd name="connsiteY2" fmla="*/ 0 h 5943600"/>
                <a:gd name="connsiteX3" fmla="*/ 11591308 w 11703345"/>
                <a:gd name="connsiteY3" fmla="*/ 0 h 5943600"/>
                <a:gd name="connsiteX4" fmla="*/ 11703345 w 11703345"/>
                <a:gd name="connsiteY4" fmla="*/ 112037 h 5943600"/>
                <a:gd name="connsiteX5" fmla="*/ 11703345 w 11703345"/>
                <a:gd name="connsiteY5" fmla="*/ 5831563 h 5943600"/>
                <a:gd name="connsiteX6" fmla="*/ 11591308 w 11703345"/>
                <a:gd name="connsiteY6" fmla="*/ 5943600 h 5943600"/>
                <a:gd name="connsiteX7" fmla="*/ 116441 w 11703345"/>
                <a:gd name="connsiteY7" fmla="*/ 5943600 h 5943600"/>
                <a:gd name="connsiteX8" fmla="*/ 4404 w 11703345"/>
                <a:gd name="connsiteY8" fmla="*/ 5831563 h 5943600"/>
                <a:gd name="connsiteX9" fmla="*/ 4404 w 11703345"/>
                <a:gd name="connsiteY9" fmla="*/ 1851463 h 5943600"/>
                <a:gd name="connsiteX10" fmla="*/ 0 w 11703345"/>
                <a:gd name="connsiteY10" fmla="*/ 1851463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03345" h="5943600">
                  <a:moveTo>
                    <a:pt x="0" y="0"/>
                  </a:moveTo>
                  <a:lnTo>
                    <a:pt x="116441" y="0"/>
                  </a:lnTo>
                  <a:lnTo>
                    <a:pt x="1258979" y="0"/>
                  </a:lnTo>
                  <a:lnTo>
                    <a:pt x="11591308" y="0"/>
                  </a:lnTo>
                  <a:cubicBezTo>
                    <a:pt x="11653184" y="0"/>
                    <a:pt x="11703345" y="50161"/>
                    <a:pt x="11703345" y="112037"/>
                  </a:cubicBezTo>
                  <a:lnTo>
                    <a:pt x="11703345" y="5831563"/>
                  </a:lnTo>
                  <a:cubicBezTo>
                    <a:pt x="11703345" y="5893439"/>
                    <a:pt x="11653184" y="5943600"/>
                    <a:pt x="11591308" y="5943600"/>
                  </a:cubicBezTo>
                  <a:lnTo>
                    <a:pt x="116441" y="5943600"/>
                  </a:lnTo>
                  <a:cubicBezTo>
                    <a:pt x="54565" y="5943600"/>
                    <a:pt x="4404" y="5893439"/>
                    <a:pt x="4404" y="5831563"/>
                  </a:cubicBezTo>
                  <a:lnTo>
                    <a:pt x="4404" y="1851463"/>
                  </a:lnTo>
                  <a:lnTo>
                    <a:pt x="0" y="1851463"/>
                  </a:lnTo>
                  <a:close/>
                </a:path>
              </a:pathLst>
            </a:custGeom>
            <a:solidFill>
              <a:srgbClr val="FFFEFF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innerShdw dist="139700" dir="8100000">
                <a:schemeClr val="accent5">
                  <a:lumMod val="75000"/>
                  <a:alpha val="2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xmlns="" id="{F5284178-F8B2-EE80-85C3-8E4B914FB610}"/>
                </a:ext>
              </a:extLst>
            </p:cNvPr>
            <p:cNvSpPr/>
            <p:nvPr/>
          </p:nvSpPr>
          <p:spPr>
            <a:xfrm>
              <a:off x="242124" y="257735"/>
              <a:ext cx="11703344" cy="708212"/>
            </a:xfrm>
            <a:custGeom>
              <a:avLst/>
              <a:gdLst>
                <a:gd name="connsiteX0" fmla="*/ 118038 w 11703344"/>
                <a:gd name="connsiteY0" fmla="*/ 0 h 708212"/>
                <a:gd name="connsiteX1" fmla="*/ 122442 w 11703344"/>
                <a:gd name="connsiteY1" fmla="*/ 0 h 708212"/>
                <a:gd name="connsiteX2" fmla="*/ 2750591 w 11703344"/>
                <a:gd name="connsiteY2" fmla="*/ 0 h 708212"/>
                <a:gd name="connsiteX3" fmla="*/ 3668913 w 11703344"/>
                <a:gd name="connsiteY3" fmla="*/ 0 h 708212"/>
                <a:gd name="connsiteX4" fmla="*/ 3786952 w 11703344"/>
                <a:gd name="connsiteY4" fmla="*/ 118038 h 708212"/>
                <a:gd name="connsiteX5" fmla="*/ 3786952 w 11703344"/>
                <a:gd name="connsiteY5" fmla="*/ 322863 h 708212"/>
                <a:gd name="connsiteX6" fmla="*/ 3799398 w 11703344"/>
                <a:gd name="connsiteY6" fmla="*/ 384513 h 708212"/>
                <a:gd name="connsiteX7" fmla="*/ 3949630 w 11703344"/>
                <a:gd name="connsiteY7" fmla="*/ 484094 h 708212"/>
                <a:gd name="connsiteX8" fmla="*/ 3980867 w 11703344"/>
                <a:gd name="connsiteY8" fmla="*/ 484094 h 708212"/>
                <a:gd name="connsiteX9" fmla="*/ 11600250 w 11703344"/>
                <a:gd name="connsiteY9" fmla="*/ 484094 h 708212"/>
                <a:gd name="connsiteX10" fmla="*/ 11703344 w 11703344"/>
                <a:gd name="connsiteY10" fmla="*/ 587188 h 708212"/>
                <a:gd name="connsiteX11" fmla="*/ 11703344 w 11703344"/>
                <a:gd name="connsiteY11" fmla="*/ 708212 h 708212"/>
                <a:gd name="connsiteX12" fmla="*/ 3980867 w 11703344"/>
                <a:gd name="connsiteY12" fmla="*/ 708212 h 708212"/>
                <a:gd name="connsiteX13" fmla="*/ 3786952 w 11703344"/>
                <a:gd name="connsiteY13" fmla="*/ 708212 h 708212"/>
                <a:gd name="connsiteX14" fmla="*/ 3254727 w 11703344"/>
                <a:gd name="connsiteY14" fmla="*/ 708212 h 708212"/>
                <a:gd name="connsiteX15" fmla="*/ 3061230 w 11703344"/>
                <a:gd name="connsiteY15" fmla="*/ 708212 h 708212"/>
                <a:gd name="connsiteX16" fmla="*/ 2868629 w 11703344"/>
                <a:gd name="connsiteY16" fmla="*/ 708212 h 708212"/>
                <a:gd name="connsiteX17" fmla="*/ 2335090 w 11703344"/>
                <a:gd name="connsiteY17" fmla="*/ 708212 h 708212"/>
                <a:gd name="connsiteX18" fmla="*/ 4404 w 11703344"/>
                <a:gd name="connsiteY18" fmla="*/ 708212 h 708212"/>
                <a:gd name="connsiteX19" fmla="*/ 4403 w 11703344"/>
                <a:gd name="connsiteY19" fmla="*/ 708212 h 708212"/>
                <a:gd name="connsiteX20" fmla="*/ 0 w 11703344"/>
                <a:gd name="connsiteY20" fmla="*/ 708212 h 708212"/>
                <a:gd name="connsiteX21" fmla="*/ 0 w 11703344"/>
                <a:gd name="connsiteY21" fmla="*/ 118038 h 708212"/>
                <a:gd name="connsiteX22" fmla="*/ 118038 w 11703344"/>
                <a:gd name="connsiteY22" fmla="*/ 0 h 70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03344" h="708212">
                  <a:moveTo>
                    <a:pt x="118038" y="0"/>
                  </a:moveTo>
                  <a:lnTo>
                    <a:pt x="122442" y="0"/>
                  </a:lnTo>
                  <a:lnTo>
                    <a:pt x="2750591" y="0"/>
                  </a:lnTo>
                  <a:lnTo>
                    <a:pt x="3668913" y="0"/>
                  </a:lnTo>
                  <a:cubicBezTo>
                    <a:pt x="3734105" y="0"/>
                    <a:pt x="3786952" y="52847"/>
                    <a:pt x="3786952" y="118038"/>
                  </a:cubicBezTo>
                  <a:lnTo>
                    <a:pt x="3786952" y="322863"/>
                  </a:lnTo>
                  <a:lnTo>
                    <a:pt x="3799398" y="384513"/>
                  </a:lnTo>
                  <a:cubicBezTo>
                    <a:pt x="3824150" y="443033"/>
                    <a:pt x="3882095" y="484094"/>
                    <a:pt x="3949630" y="484094"/>
                  </a:cubicBezTo>
                  <a:lnTo>
                    <a:pt x="3980867" y="484094"/>
                  </a:lnTo>
                  <a:lnTo>
                    <a:pt x="11600250" y="484094"/>
                  </a:lnTo>
                  <a:cubicBezTo>
                    <a:pt x="11657187" y="484094"/>
                    <a:pt x="11703344" y="530251"/>
                    <a:pt x="11703344" y="587188"/>
                  </a:cubicBezTo>
                  <a:lnTo>
                    <a:pt x="11703344" y="708212"/>
                  </a:lnTo>
                  <a:lnTo>
                    <a:pt x="3980867" y="708212"/>
                  </a:lnTo>
                  <a:lnTo>
                    <a:pt x="3786952" y="708212"/>
                  </a:lnTo>
                  <a:lnTo>
                    <a:pt x="3254727" y="708212"/>
                  </a:lnTo>
                  <a:lnTo>
                    <a:pt x="3061230" y="708212"/>
                  </a:lnTo>
                  <a:lnTo>
                    <a:pt x="2868629" y="708212"/>
                  </a:lnTo>
                  <a:lnTo>
                    <a:pt x="2335090" y="708212"/>
                  </a:lnTo>
                  <a:lnTo>
                    <a:pt x="4404" y="708212"/>
                  </a:lnTo>
                  <a:lnTo>
                    <a:pt x="4403" y="708212"/>
                  </a:lnTo>
                  <a:lnTo>
                    <a:pt x="0" y="708212"/>
                  </a:lnTo>
                  <a:lnTo>
                    <a:pt x="0" y="118038"/>
                  </a:lnTo>
                  <a:cubicBezTo>
                    <a:pt x="0" y="52847"/>
                    <a:pt x="52847" y="0"/>
                    <a:pt x="118038" y="0"/>
                  </a:cubicBezTo>
                  <a:close/>
                </a:path>
              </a:pathLst>
            </a:custGeom>
            <a:solidFill>
              <a:srgbClr val="EEF1F8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889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xmlns="" id="{ECBD4829-C11C-E6F8-4535-915FC92F5EA5}"/>
                </a:ext>
              </a:extLst>
            </p:cNvPr>
            <p:cNvGrpSpPr/>
            <p:nvPr/>
          </p:nvGrpSpPr>
          <p:grpSpPr>
            <a:xfrm>
              <a:off x="11452826" y="823685"/>
              <a:ext cx="342682" cy="72000"/>
              <a:chOff x="11452826" y="861785"/>
              <a:chExt cx="342682" cy="72000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xmlns="" id="{96A37265-F1DA-3279-227C-FE918A987AD7}"/>
                  </a:ext>
                </a:extLst>
              </p:cNvPr>
              <p:cNvSpPr/>
              <p:nvPr/>
            </p:nvSpPr>
            <p:spPr>
              <a:xfrm>
                <a:off x="11452826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xmlns="" id="{6981B2DD-7B75-4C7F-5761-0781ADC838FA}"/>
                  </a:ext>
                </a:extLst>
              </p:cNvPr>
              <p:cNvSpPr/>
              <p:nvPr/>
            </p:nvSpPr>
            <p:spPr>
              <a:xfrm>
                <a:off x="11588167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xmlns="" id="{0C247F3F-39DC-5651-5435-E36E458B9C3B}"/>
                  </a:ext>
                </a:extLst>
              </p:cNvPr>
              <p:cNvSpPr/>
              <p:nvPr/>
            </p:nvSpPr>
            <p:spPr>
              <a:xfrm>
                <a:off x="11723508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F14ABF3-B4B5-A3F9-A9A8-56F424F420A2}"/>
              </a:ext>
            </a:extLst>
          </p:cNvPr>
          <p:cNvSpPr txBox="1"/>
          <p:nvPr/>
        </p:nvSpPr>
        <p:spPr>
          <a:xfrm>
            <a:off x="950757" y="334375"/>
            <a:ext cx="3092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800" b="1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실습</a:t>
            </a:r>
            <a:r>
              <a:rPr lang="en-US" altLang="ko-KR" sz="2800" b="1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2</a:t>
            </a:r>
            <a:endParaRPr lang="en-US" altLang="ko-KR" sz="2800" b="1" kern="0" dirty="0">
              <a:ln w="6350">
                <a:noFill/>
              </a:ln>
              <a:solidFill>
                <a:srgbClr val="5B9BD5">
                  <a:lumMod val="75000"/>
                </a:srgbClr>
              </a:solidFill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931062A5-DAB9-998B-7985-C424FE2DB975}"/>
              </a:ext>
            </a:extLst>
          </p:cNvPr>
          <p:cNvGrpSpPr/>
          <p:nvPr/>
        </p:nvGrpSpPr>
        <p:grpSpPr>
          <a:xfrm>
            <a:off x="410779" y="408964"/>
            <a:ext cx="389321" cy="389321"/>
            <a:chOff x="410779" y="408964"/>
            <a:chExt cx="389321" cy="389321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97913F89-A988-F4D4-AA68-5D2AA92A0187}"/>
                </a:ext>
              </a:extLst>
            </p:cNvPr>
            <p:cNvSpPr/>
            <p:nvPr/>
          </p:nvSpPr>
          <p:spPr>
            <a:xfrm>
              <a:off x="410779" y="408964"/>
              <a:ext cx="389321" cy="389321"/>
            </a:xfrm>
            <a:prstGeom prst="ellipse">
              <a:avLst/>
            </a:prstGeom>
            <a:solidFill>
              <a:srgbClr val="26D1A5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381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xmlns="" id="{C2BE922E-0639-3625-720F-8775541CDE15}"/>
                </a:ext>
              </a:extLst>
            </p:cNvPr>
            <p:cNvSpPr/>
            <p:nvPr/>
          </p:nvSpPr>
          <p:spPr>
            <a:xfrm>
              <a:off x="587439" y="477624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xmlns="" id="{7BAA0826-3285-74B3-68A8-942B7733D076}"/>
                </a:ext>
              </a:extLst>
            </p:cNvPr>
            <p:cNvSpPr/>
            <p:nvPr/>
          </p:nvSpPr>
          <p:spPr>
            <a:xfrm rot="16200000">
              <a:off x="587439" y="477625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39" y="2147732"/>
            <a:ext cx="5106113" cy="328658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10779" y="1445535"/>
            <a:ext cx="86564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⑤ </a:t>
            </a:r>
            <a:r>
              <a:rPr lang="en-US" altLang="ko-KR" dirty="0" err="1" smtClean="0"/>
              <a:t>chmod</a:t>
            </a:r>
            <a:r>
              <a:rPr lang="en-US" altLang="ko-KR" dirty="0" smtClean="0"/>
              <a:t> </a:t>
            </a:r>
            <a:r>
              <a:rPr lang="en-US" altLang="ko-KR" dirty="0"/>
              <a:t>–R 555 </a:t>
            </a:r>
            <a:r>
              <a:rPr lang="ko-KR" altLang="en-US" dirty="0" err="1"/>
              <a:t>디렉토리명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하위 </a:t>
            </a:r>
            <a:r>
              <a:rPr lang="ko-KR" altLang="en-US" dirty="0" err="1"/>
              <a:t>디렉토리에</a:t>
            </a:r>
            <a:r>
              <a:rPr lang="ko-KR" altLang="en-US" dirty="0"/>
              <a:t> 모든 파일들의 권한을 바꿈</a:t>
            </a:r>
            <a:endParaRPr lang="ko-KR" altLang="en-US" dirty="0"/>
          </a:p>
        </p:txBody>
      </p:sp>
      <p:sp>
        <p:nvSpPr>
          <p:cNvPr id="17" name="액자 16"/>
          <p:cNvSpPr/>
          <p:nvPr/>
        </p:nvSpPr>
        <p:spPr>
          <a:xfrm>
            <a:off x="479439" y="3668312"/>
            <a:ext cx="937881" cy="187407"/>
          </a:xfrm>
          <a:prstGeom prst="frame">
            <a:avLst>
              <a:gd name="adj1" fmla="val 6764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액자 18"/>
          <p:cNvSpPr/>
          <p:nvPr/>
        </p:nvSpPr>
        <p:spPr>
          <a:xfrm>
            <a:off x="479439" y="3851192"/>
            <a:ext cx="937881" cy="187407"/>
          </a:xfrm>
          <a:prstGeom prst="frame">
            <a:avLst>
              <a:gd name="adj1" fmla="val 6764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액자 19"/>
          <p:cNvSpPr/>
          <p:nvPr/>
        </p:nvSpPr>
        <p:spPr>
          <a:xfrm>
            <a:off x="464199" y="5009432"/>
            <a:ext cx="937881" cy="187407"/>
          </a:xfrm>
          <a:prstGeom prst="frame">
            <a:avLst>
              <a:gd name="adj1" fmla="val 6764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액자 20"/>
          <p:cNvSpPr/>
          <p:nvPr/>
        </p:nvSpPr>
        <p:spPr>
          <a:xfrm>
            <a:off x="479439" y="5192312"/>
            <a:ext cx="937881" cy="187407"/>
          </a:xfrm>
          <a:prstGeom prst="frame">
            <a:avLst>
              <a:gd name="adj1" fmla="val 6764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187539" y="2052069"/>
            <a:ext cx="515594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err="1">
                <a:solidFill>
                  <a:srgbClr val="0070C0"/>
                </a:solidFill>
                <a:latin typeface="+mn-ea"/>
              </a:rPr>
              <a:t>chmod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 –R 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under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명령어는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"</a:t>
            </a:r>
            <a:r>
              <a:rPr lang="ko-KR" altLang="en-US" sz="2000" dirty="0" err="1">
                <a:solidFill>
                  <a:srgbClr val="0070C0"/>
                </a:solidFill>
                <a:latin typeface="+mn-ea"/>
              </a:rPr>
              <a:t>디렉토리명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" </a:t>
            </a:r>
            <a:r>
              <a:rPr lang="ko-KR" altLang="en-US" sz="2000" dirty="0" err="1">
                <a:solidFill>
                  <a:srgbClr val="0070C0"/>
                </a:solidFill>
                <a:latin typeface="+mn-ea"/>
              </a:rPr>
              <a:t>디렉토리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 내부의 모든 파일과 하위 </a:t>
            </a:r>
            <a:r>
              <a:rPr lang="ko-KR" altLang="en-US" sz="2000" dirty="0" err="1">
                <a:solidFill>
                  <a:srgbClr val="0070C0"/>
                </a:solidFill>
                <a:latin typeface="+mn-ea"/>
              </a:rPr>
              <a:t>디렉토리에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 대해 소유자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그룹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다른 사용자 모두 읽기 및 실행이 가능한 권한을 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부여하라는 의미다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. 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그러기 위해서 먼저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, under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이라는 </a:t>
            </a:r>
            <a:r>
              <a:rPr lang="ko-KR" altLang="en-US" sz="2000" dirty="0" err="1" smtClean="0">
                <a:solidFill>
                  <a:srgbClr val="0070C0"/>
                </a:solidFill>
                <a:latin typeface="+mn-ea"/>
              </a:rPr>
              <a:t>디렉토리를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 만들고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, txt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파일을 하나 만든 다음 </a:t>
            </a:r>
            <a:r>
              <a:rPr lang="en-US" altLang="ko-KR" sz="2000" dirty="0" err="1" smtClean="0">
                <a:solidFill>
                  <a:srgbClr val="0070C0"/>
                </a:solidFill>
                <a:latin typeface="+mn-ea"/>
              </a:rPr>
              <a:t>ls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–l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명령어로 권한을 </a:t>
            </a:r>
            <a:r>
              <a:rPr lang="ko-KR" altLang="en-US" sz="2000" dirty="0" err="1" smtClean="0">
                <a:solidFill>
                  <a:srgbClr val="0070C0"/>
                </a:solidFill>
                <a:latin typeface="+mn-ea"/>
              </a:rPr>
              <a:t>부여하기전과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비교해서 부여가 되었는지 확인할 수 있다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.</a:t>
            </a:r>
            <a:endParaRPr lang="ko-KR" altLang="en-US" sz="2000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401163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EE793816-663B-527D-FC37-64D14523370B}"/>
              </a:ext>
            </a:extLst>
          </p:cNvPr>
          <p:cNvGrpSpPr/>
          <p:nvPr/>
        </p:nvGrpSpPr>
        <p:grpSpPr>
          <a:xfrm>
            <a:off x="242124" y="257735"/>
            <a:ext cx="11703346" cy="6427694"/>
            <a:chOff x="242124" y="257735"/>
            <a:chExt cx="11703346" cy="6427694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xmlns="" id="{9830FE48-2E9A-C1CB-53F6-A772F81702ED}"/>
                </a:ext>
              </a:extLst>
            </p:cNvPr>
            <p:cNvSpPr/>
            <p:nvPr/>
          </p:nvSpPr>
          <p:spPr>
            <a:xfrm>
              <a:off x="242125" y="741829"/>
              <a:ext cx="11703345" cy="5943600"/>
            </a:xfrm>
            <a:custGeom>
              <a:avLst/>
              <a:gdLst>
                <a:gd name="connsiteX0" fmla="*/ 0 w 11703345"/>
                <a:gd name="connsiteY0" fmla="*/ 0 h 5943600"/>
                <a:gd name="connsiteX1" fmla="*/ 116441 w 11703345"/>
                <a:gd name="connsiteY1" fmla="*/ 0 h 5943600"/>
                <a:gd name="connsiteX2" fmla="*/ 1258979 w 11703345"/>
                <a:gd name="connsiteY2" fmla="*/ 0 h 5943600"/>
                <a:gd name="connsiteX3" fmla="*/ 11591308 w 11703345"/>
                <a:gd name="connsiteY3" fmla="*/ 0 h 5943600"/>
                <a:gd name="connsiteX4" fmla="*/ 11703345 w 11703345"/>
                <a:gd name="connsiteY4" fmla="*/ 112037 h 5943600"/>
                <a:gd name="connsiteX5" fmla="*/ 11703345 w 11703345"/>
                <a:gd name="connsiteY5" fmla="*/ 5831563 h 5943600"/>
                <a:gd name="connsiteX6" fmla="*/ 11591308 w 11703345"/>
                <a:gd name="connsiteY6" fmla="*/ 5943600 h 5943600"/>
                <a:gd name="connsiteX7" fmla="*/ 116441 w 11703345"/>
                <a:gd name="connsiteY7" fmla="*/ 5943600 h 5943600"/>
                <a:gd name="connsiteX8" fmla="*/ 4404 w 11703345"/>
                <a:gd name="connsiteY8" fmla="*/ 5831563 h 5943600"/>
                <a:gd name="connsiteX9" fmla="*/ 4404 w 11703345"/>
                <a:gd name="connsiteY9" fmla="*/ 1851463 h 5943600"/>
                <a:gd name="connsiteX10" fmla="*/ 0 w 11703345"/>
                <a:gd name="connsiteY10" fmla="*/ 1851463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03345" h="5943600">
                  <a:moveTo>
                    <a:pt x="0" y="0"/>
                  </a:moveTo>
                  <a:lnTo>
                    <a:pt x="116441" y="0"/>
                  </a:lnTo>
                  <a:lnTo>
                    <a:pt x="1258979" y="0"/>
                  </a:lnTo>
                  <a:lnTo>
                    <a:pt x="11591308" y="0"/>
                  </a:lnTo>
                  <a:cubicBezTo>
                    <a:pt x="11653184" y="0"/>
                    <a:pt x="11703345" y="50161"/>
                    <a:pt x="11703345" y="112037"/>
                  </a:cubicBezTo>
                  <a:lnTo>
                    <a:pt x="11703345" y="5831563"/>
                  </a:lnTo>
                  <a:cubicBezTo>
                    <a:pt x="11703345" y="5893439"/>
                    <a:pt x="11653184" y="5943600"/>
                    <a:pt x="11591308" y="5943600"/>
                  </a:cubicBezTo>
                  <a:lnTo>
                    <a:pt x="116441" y="5943600"/>
                  </a:lnTo>
                  <a:cubicBezTo>
                    <a:pt x="54565" y="5943600"/>
                    <a:pt x="4404" y="5893439"/>
                    <a:pt x="4404" y="5831563"/>
                  </a:cubicBezTo>
                  <a:lnTo>
                    <a:pt x="4404" y="1851463"/>
                  </a:lnTo>
                  <a:lnTo>
                    <a:pt x="0" y="1851463"/>
                  </a:lnTo>
                  <a:close/>
                </a:path>
              </a:pathLst>
            </a:custGeom>
            <a:solidFill>
              <a:srgbClr val="FFFEFF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innerShdw dist="139700" dir="8100000">
                <a:schemeClr val="accent5">
                  <a:lumMod val="75000"/>
                  <a:alpha val="2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xmlns="" id="{F5284178-F8B2-EE80-85C3-8E4B914FB610}"/>
                </a:ext>
              </a:extLst>
            </p:cNvPr>
            <p:cNvSpPr/>
            <p:nvPr/>
          </p:nvSpPr>
          <p:spPr>
            <a:xfrm>
              <a:off x="242124" y="257735"/>
              <a:ext cx="11703344" cy="708212"/>
            </a:xfrm>
            <a:custGeom>
              <a:avLst/>
              <a:gdLst>
                <a:gd name="connsiteX0" fmla="*/ 118038 w 11703344"/>
                <a:gd name="connsiteY0" fmla="*/ 0 h 708212"/>
                <a:gd name="connsiteX1" fmla="*/ 122442 w 11703344"/>
                <a:gd name="connsiteY1" fmla="*/ 0 h 708212"/>
                <a:gd name="connsiteX2" fmla="*/ 2750591 w 11703344"/>
                <a:gd name="connsiteY2" fmla="*/ 0 h 708212"/>
                <a:gd name="connsiteX3" fmla="*/ 3668913 w 11703344"/>
                <a:gd name="connsiteY3" fmla="*/ 0 h 708212"/>
                <a:gd name="connsiteX4" fmla="*/ 3786952 w 11703344"/>
                <a:gd name="connsiteY4" fmla="*/ 118038 h 708212"/>
                <a:gd name="connsiteX5" fmla="*/ 3786952 w 11703344"/>
                <a:gd name="connsiteY5" fmla="*/ 322863 h 708212"/>
                <a:gd name="connsiteX6" fmla="*/ 3799398 w 11703344"/>
                <a:gd name="connsiteY6" fmla="*/ 384513 h 708212"/>
                <a:gd name="connsiteX7" fmla="*/ 3949630 w 11703344"/>
                <a:gd name="connsiteY7" fmla="*/ 484094 h 708212"/>
                <a:gd name="connsiteX8" fmla="*/ 3980867 w 11703344"/>
                <a:gd name="connsiteY8" fmla="*/ 484094 h 708212"/>
                <a:gd name="connsiteX9" fmla="*/ 11600250 w 11703344"/>
                <a:gd name="connsiteY9" fmla="*/ 484094 h 708212"/>
                <a:gd name="connsiteX10" fmla="*/ 11703344 w 11703344"/>
                <a:gd name="connsiteY10" fmla="*/ 587188 h 708212"/>
                <a:gd name="connsiteX11" fmla="*/ 11703344 w 11703344"/>
                <a:gd name="connsiteY11" fmla="*/ 708212 h 708212"/>
                <a:gd name="connsiteX12" fmla="*/ 3980867 w 11703344"/>
                <a:gd name="connsiteY12" fmla="*/ 708212 h 708212"/>
                <a:gd name="connsiteX13" fmla="*/ 3786952 w 11703344"/>
                <a:gd name="connsiteY13" fmla="*/ 708212 h 708212"/>
                <a:gd name="connsiteX14" fmla="*/ 3254727 w 11703344"/>
                <a:gd name="connsiteY14" fmla="*/ 708212 h 708212"/>
                <a:gd name="connsiteX15" fmla="*/ 3061230 w 11703344"/>
                <a:gd name="connsiteY15" fmla="*/ 708212 h 708212"/>
                <a:gd name="connsiteX16" fmla="*/ 2868629 w 11703344"/>
                <a:gd name="connsiteY16" fmla="*/ 708212 h 708212"/>
                <a:gd name="connsiteX17" fmla="*/ 2335090 w 11703344"/>
                <a:gd name="connsiteY17" fmla="*/ 708212 h 708212"/>
                <a:gd name="connsiteX18" fmla="*/ 4404 w 11703344"/>
                <a:gd name="connsiteY18" fmla="*/ 708212 h 708212"/>
                <a:gd name="connsiteX19" fmla="*/ 4403 w 11703344"/>
                <a:gd name="connsiteY19" fmla="*/ 708212 h 708212"/>
                <a:gd name="connsiteX20" fmla="*/ 0 w 11703344"/>
                <a:gd name="connsiteY20" fmla="*/ 708212 h 708212"/>
                <a:gd name="connsiteX21" fmla="*/ 0 w 11703344"/>
                <a:gd name="connsiteY21" fmla="*/ 118038 h 708212"/>
                <a:gd name="connsiteX22" fmla="*/ 118038 w 11703344"/>
                <a:gd name="connsiteY22" fmla="*/ 0 h 70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03344" h="708212">
                  <a:moveTo>
                    <a:pt x="118038" y="0"/>
                  </a:moveTo>
                  <a:lnTo>
                    <a:pt x="122442" y="0"/>
                  </a:lnTo>
                  <a:lnTo>
                    <a:pt x="2750591" y="0"/>
                  </a:lnTo>
                  <a:lnTo>
                    <a:pt x="3668913" y="0"/>
                  </a:lnTo>
                  <a:cubicBezTo>
                    <a:pt x="3734105" y="0"/>
                    <a:pt x="3786952" y="52847"/>
                    <a:pt x="3786952" y="118038"/>
                  </a:cubicBezTo>
                  <a:lnTo>
                    <a:pt x="3786952" y="322863"/>
                  </a:lnTo>
                  <a:lnTo>
                    <a:pt x="3799398" y="384513"/>
                  </a:lnTo>
                  <a:cubicBezTo>
                    <a:pt x="3824150" y="443033"/>
                    <a:pt x="3882095" y="484094"/>
                    <a:pt x="3949630" y="484094"/>
                  </a:cubicBezTo>
                  <a:lnTo>
                    <a:pt x="3980867" y="484094"/>
                  </a:lnTo>
                  <a:lnTo>
                    <a:pt x="11600250" y="484094"/>
                  </a:lnTo>
                  <a:cubicBezTo>
                    <a:pt x="11657187" y="484094"/>
                    <a:pt x="11703344" y="530251"/>
                    <a:pt x="11703344" y="587188"/>
                  </a:cubicBezTo>
                  <a:lnTo>
                    <a:pt x="11703344" y="708212"/>
                  </a:lnTo>
                  <a:lnTo>
                    <a:pt x="3980867" y="708212"/>
                  </a:lnTo>
                  <a:lnTo>
                    <a:pt x="3786952" y="708212"/>
                  </a:lnTo>
                  <a:lnTo>
                    <a:pt x="3254727" y="708212"/>
                  </a:lnTo>
                  <a:lnTo>
                    <a:pt x="3061230" y="708212"/>
                  </a:lnTo>
                  <a:lnTo>
                    <a:pt x="2868629" y="708212"/>
                  </a:lnTo>
                  <a:lnTo>
                    <a:pt x="2335090" y="708212"/>
                  </a:lnTo>
                  <a:lnTo>
                    <a:pt x="4404" y="708212"/>
                  </a:lnTo>
                  <a:lnTo>
                    <a:pt x="4403" y="708212"/>
                  </a:lnTo>
                  <a:lnTo>
                    <a:pt x="0" y="708212"/>
                  </a:lnTo>
                  <a:lnTo>
                    <a:pt x="0" y="118038"/>
                  </a:lnTo>
                  <a:cubicBezTo>
                    <a:pt x="0" y="52847"/>
                    <a:pt x="52847" y="0"/>
                    <a:pt x="118038" y="0"/>
                  </a:cubicBezTo>
                  <a:close/>
                </a:path>
              </a:pathLst>
            </a:custGeom>
            <a:solidFill>
              <a:srgbClr val="EEF1F8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889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xmlns="" id="{ECBD4829-C11C-E6F8-4535-915FC92F5EA5}"/>
                </a:ext>
              </a:extLst>
            </p:cNvPr>
            <p:cNvGrpSpPr/>
            <p:nvPr/>
          </p:nvGrpSpPr>
          <p:grpSpPr>
            <a:xfrm>
              <a:off x="11452826" y="823685"/>
              <a:ext cx="342682" cy="72000"/>
              <a:chOff x="11452826" y="861785"/>
              <a:chExt cx="342682" cy="72000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xmlns="" id="{96A37265-F1DA-3279-227C-FE918A987AD7}"/>
                  </a:ext>
                </a:extLst>
              </p:cNvPr>
              <p:cNvSpPr/>
              <p:nvPr/>
            </p:nvSpPr>
            <p:spPr>
              <a:xfrm>
                <a:off x="11452826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xmlns="" id="{6981B2DD-7B75-4C7F-5761-0781ADC838FA}"/>
                  </a:ext>
                </a:extLst>
              </p:cNvPr>
              <p:cNvSpPr/>
              <p:nvPr/>
            </p:nvSpPr>
            <p:spPr>
              <a:xfrm>
                <a:off x="11588167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xmlns="" id="{0C247F3F-39DC-5651-5435-E36E458B9C3B}"/>
                  </a:ext>
                </a:extLst>
              </p:cNvPr>
              <p:cNvSpPr/>
              <p:nvPr/>
            </p:nvSpPr>
            <p:spPr>
              <a:xfrm>
                <a:off x="11723508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F14ABF3-B4B5-A3F9-A9A8-56F424F420A2}"/>
              </a:ext>
            </a:extLst>
          </p:cNvPr>
          <p:cNvSpPr txBox="1"/>
          <p:nvPr/>
        </p:nvSpPr>
        <p:spPr>
          <a:xfrm>
            <a:off x="950757" y="334375"/>
            <a:ext cx="3092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800" b="1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실습</a:t>
            </a:r>
            <a:r>
              <a:rPr lang="en-US" altLang="ko-KR" sz="2800" b="1" kern="0" dirty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3</a:t>
            </a:r>
            <a:endParaRPr lang="en-US" altLang="ko-KR" sz="2800" b="1" kern="0" dirty="0">
              <a:ln w="6350">
                <a:noFill/>
              </a:ln>
              <a:solidFill>
                <a:srgbClr val="5B9BD5">
                  <a:lumMod val="75000"/>
                </a:srgbClr>
              </a:solidFill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931062A5-DAB9-998B-7985-C424FE2DB975}"/>
              </a:ext>
            </a:extLst>
          </p:cNvPr>
          <p:cNvGrpSpPr/>
          <p:nvPr/>
        </p:nvGrpSpPr>
        <p:grpSpPr>
          <a:xfrm>
            <a:off x="410779" y="408964"/>
            <a:ext cx="389321" cy="389321"/>
            <a:chOff x="410779" y="408964"/>
            <a:chExt cx="389321" cy="389321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97913F89-A988-F4D4-AA68-5D2AA92A0187}"/>
                </a:ext>
              </a:extLst>
            </p:cNvPr>
            <p:cNvSpPr/>
            <p:nvPr/>
          </p:nvSpPr>
          <p:spPr>
            <a:xfrm>
              <a:off x="410779" y="408964"/>
              <a:ext cx="389321" cy="389321"/>
            </a:xfrm>
            <a:prstGeom prst="ellipse">
              <a:avLst/>
            </a:prstGeom>
            <a:solidFill>
              <a:srgbClr val="26D1A5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381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xmlns="" id="{C2BE922E-0639-3625-720F-8775541CDE15}"/>
                </a:ext>
              </a:extLst>
            </p:cNvPr>
            <p:cNvSpPr/>
            <p:nvPr/>
          </p:nvSpPr>
          <p:spPr>
            <a:xfrm>
              <a:off x="587439" y="477624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xmlns="" id="{7BAA0826-3285-74B3-68A8-942B7733D076}"/>
                </a:ext>
              </a:extLst>
            </p:cNvPr>
            <p:cNvSpPr/>
            <p:nvPr/>
          </p:nvSpPr>
          <p:spPr>
            <a:xfrm rot="16200000">
              <a:off x="587439" y="477625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479439" y="1962884"/>
            <a:ext cx="4667934" cy="4606430"/>
            <a:chOff x="575155" y="1163753"/>
            <a:chExt cx="5043536" cy="5240997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165" y="1163753"/>
              <a:ext cx="5036526" cy="588847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155" y="1752600"/>
              <a:ext cx="5043536" cy="4652150"/>
            </a:xfrm>
            <a:prstGeom prst="rect">
              <a:avLst/>
            </a:prstGeom>
          </p:spPr>
        </p:pic>
      </p:grpSp>
      <p:sp>
        <p:nvSpPr>
          <p:cNvPr id="13" name="직사각형 12"/>
          <p:cNvSpPr/>
          <p:nvPr/>
        </p:nvSpPr>
        <p:spPr>
          <a:xfrm>
            <a:off x="479439" y="104806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① </a:t>
            </a:r>
            <a:r>
              <a:rPr lang="en-US" altLang="ko-KR" dirty="0" err="1"/>
              <a:t>abc</a:t>
            </a:r>
            <a:r>
              <a:rPr lang="en-US" altLang="ko-KR" dirty="0"/>
              <a:t> : </a:t>
            </a:r>
            <a:r>
              <a:rPr lang="ko-KR" altLang="en-US" dirty="0"/>
              <a:t>파일을 생성</a:t>
            </a:r>
          </a:p>
          <a:p>
            <a:r>
              <a:rPr lang="ko-KR" altLang="en-US" dirty="0"/>
              <a:t>② </a:t>
            </a:r>
            <a:r>
              <a:rPr lang="en-US" altLang="ko-KR" dirty="0" err="1"/>
              <a:t>ln</a:t>
            </a:r>
            <a:r>
              <a:rPr lang="en-US" altLang="ko-KR" dirty="0"/>
              <a:t> </a:t>
            </a:r>
            <a:r>
              <a:rPr lang="en-US" altLang="ko-KR" dirty="0" err="1"/>
              <a:t>abc</a:t>
            </a:r>
            <a:r>
              <a:rPr lang="en-US" altLang="ko-KR" dirty="0"/>
              <a:t> </a:t>
            </a:r>
            <a:r>
              <a:rPr lang="en-US" altLang="ko-KR" dirty="0" err="1"/>
              <a:t>l_abc</a:t>
            </a:r>
            <a:r>
              <a:rPr lang="en-US" altLang="ko-KR" dirty="0"/>
              <a:t> : </a:t>
            </a:r>
            <a:r>
              <a:rPr lang="en-US" altLang="ko-KR" dirty="0" err="1"/>
              <a:t>abc</a:t>
            </a:r>
            <a:r>
              <a:rPr lang="ko-KR" altLang="en-US" dirty="0"/>
              <a:t>파일과 </a:t>
            </a:r>
            <a:r>
              <a:rPr lang="en-US" altLang="ko-KR" dirty="0" err="1"/>
              <a:t>l_abc</a:t>
            </a:r>
            <a:r>
              <a:rPr lang="ko-KR" altLang="en-US" dirty="0"/>
              <a:t>파일을 하드링크 함 </a:t>
            </a:r>
          </a:p>
          <a:p>
            <a:r>
              <a:rPr lang="ko-KR" altLang="en-US" dirty="0"/>
              <a:t>③ </a:t>
            </a:r>
            <a:r>
              <a:rPr lang="en-US" altLang="ko-KR" dirty="0" err="1"/>
              <a:t>ls</a:t>
            </a:r>
            <a:r>
              <a:rPr lang="en-US" altLang="ko-KR" dirty="0"/>
              <a:t> –al *</a:t>
            </a:r>
            <a:r>
              <a:rPr lang="ko-KR" altLang="en-US" dirty="0"/>
              <a:t>로 두 파일을 확인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5619958" y="2642005"/>
            <a:ext cx="586886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코드에서는 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"</a:t>
            </a:r>
            <a:r>
              <a:rPr lang="en-US" altLang="ko-KR" sz="2000" dirty="0" err="1">
                <a:solidFill>
                  <a:srgbClr val="0070C0"/>
                </a:solidFill>
                <a:latin typeface="+mn-ea"/>
              </a:rPr>
              <a:t>abc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" 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파일을 생성한 후 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"</a:t>
            </a:r>
            <a:r>
              <a:rPr lang="en-US" altLang="ko-KR" sz="2000" dirty="0" err="1">
                <a:solidFill>
                  <a:srgbClr val="0070C0"/>
                </a:solidFill>
                <a:latin typeface="+mn-ea"/>
              </a:rPr>
              <a:t>ln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2000" dirty="0" err="1">
                <a:solidFill>
                  <a:srgbClr val="0070C0"/>
                </a:solidFill>
                <a:latin typeface="+mn-ea"/>
              </a:rPr>
              <a:t>abc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2000" dirty="0" err="1">
                <a:solidFill>
                  <a:srgbClr val="0070C0"/>
                </a:solidFill>
                <a:latin typeface="+mn-ea"/>
              </a:rPr>
              <a:t>l_abc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" 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명령어를 사용하여 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"</a:t>
            </a:r>
            <a:r>
              <a:rPr lang="en-US" altLang="ko-KR" sz="2000" dirty="0" err="1">
                <a:solidFill>
                  <a:srgbClr val="0070C0"/>
                </a:solidFill>
                <a:latin typeface="+mn-ea"/>
              </a:rPr>
              <a:t>abc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" 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파일과 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"</a:t>
            </a:r>
            <a:r>
              <a:rPr lang="en-US" altLang="ko-KR" sz="2000" dirty="0" err="1">
                <a:solidFill>
                  <a:srgbClr val="0070C0"/>
                </a:solidFill>
                <a:latin typeface="+mn-ea"/>
              </a:rPr>
              <a:t>l_abc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" 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파일을 하드 링크하고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, "</a:t>
            </a:r>
            <a:r>
              <a:rPr lang="en-US" altLang="ko-KR" sz="2000" dirty="0" err="1">
                <a:solidFill>
                  <a:srgbClr val="0070C0"/>
                </a:solidFill>
                <a:latin typeface="+mn-ea"/>
              </a:rPr>
              <a:t>ls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 -al *" 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명령어를 사용하여 두 파일을 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확인한다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. 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"</a:t>
            </a:r>
            <a:r>
              <a:rPr lang="en-US" altLang="ko-KR" sz="2000" dirty="0" err="1">
                <a:solidFill>
                  <a:srgbClr val="0070C0"/>
                </a:solidFill>
                <a:latin typeface="+mn-ea"/>
              </a:rPr>
              <a:t>l_abc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" 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파일의 권한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소유자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그룹 등이 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"</a:t>
            </a:r>
            <a:r>
              <a:rPr lang="en-US" altLang="ko-KR" sz="2000" dirty="0" err="1">
                <a:solidFill>
                  <a:srgbClr val="0070C0"/>
                </a:solidFill>
                <a:latin typeface="+mn-ea"/>
              </a:rPr>
              <a:t>abc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" 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파일과 동일하게 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표시되는 것을 알 수 있다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.</a:t>
            </a:r>
            <a:endParaRPr lang="ko-KR" altLang="en-US" sz="2000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762780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EE793816-663B-527D-FC37-64D14523370B}"/>
              </a:ext>
            </a:extLst>
          </p:cNvPr>
          <p:cNvGrpSpPr/>
          <p:nvPr/>
        </p:nvGrpSpPr>
        <p:grpSpPr>
          <a:xfrm>
            <a:off x="242124" y="257735"/>
            <a:ext cx="11703346" cy="6427694"/>
            <a:chOff x="242124" y="257735"/>
            <a:chExt cx="11703346" cy="6427694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xmlns="" id="{9830FE48-2E9A-C1CB-53F6-A772F81702ED}"/>
                </a:ext>
              </a:extLst>
            </p:cNvPr>
            <p:cNvSpPr/>
            <p:nvPr/>
          </p:nvSpPr>
          <p:spPr>
            <a:xfrm>
              <a:off x="242125" y="741829"/>
              <a:ext cx="11703345" cy="5943600"/>
            </a:xfrm>
            <a:custGeom>
              <a:avLst/>
              <a:gdLst>
                <a:gd name="connsiteX0" fmla="*/ 0 w 11703345"/>
                <a:gd name="connsiteY0" fmla="*/ 0 h 5943600"/>
                <a:gd name="connsiteX1" fmla="*/ 116441 w 11703345"/>
                <a:gd name="connsiteY1" fmla="*/ 0 h 5943600"/>
                <a:gd name="connsiteX2" fmla="*/ 1258979 w 11703345"/>
                <a:gd name="connsiteY2" fmla="*/ 0 h 5943600"/>
                <a:gd name="connsiteX3" fmla="*/ 11591308 w 11703345"/>
                <a:gd name="connsiteY3" fmla="*/ 0 h 5943600"/>
                <a:gd name="connsiteX4" fmla="*/ 11703345 w 11703345"/>
                <a:gd name="connsiteY4" fmla="*/ 112037 h 5943600"/>
                <a:gd name="connsiteX5" fmla="*/ 11703345 w 11703345"/>
                <a:gd name="connsiteY5" fmla="*/ 5831563 h 5943600"/>
                <a:gd name="connsiteX6" fmla="*/ 11591308 w 11703345"/>
                <a:gd name="connsiteY6" fmla="*/ 5943600 h 5943600"/>
                <a:gd name="connsiteX7" fmla="*/ 116441 w 11703345"/>
                <a:gd name="connsiteY7" fmla="*/ 5943600 h 5943600"/>
                <a:gd name="connsiteX8" fmla="*/ 4404 w 11703345"/>
                <a:gd name="connsiteY8" fmla="*/ 5831563 h 5943600"/>
                <a:gd name="connsiteX9" fmla="*/ 4404 w 11703345"/>
                <a:gd name="connsiteY9" fmla="*/ 1851463 h 5943600"/>
                <a:gd name="connsiteX10" fmla="*/ 0 w 11703345"/>
                <a:gd name="connsiteY10" fmla="*/ 1851463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03345" h="5943600">
                  <a:moveTo>
                    <a:pt x="0" y="0"/>
                  </a:moveTo>
                  <a:lnTo>
                    <a:pt x="116441" y="0"/>
                  </a:lnTo>
                  <a:lnTo>
                    <a:pt x="1258979" y="0"/>
                  </a:lnTo>
                  <a:lnTo>
                    <a:pt x="11591308" y="0"/>
                  </a:lnTo>
                  <a:cubicBezTo>
                    <a:pt x="11653184" y="0"/>
                    <a:pt x="11703345" y="50161"/>
                    <a:pt x="11703345" y="112037"/>
                  </a:cubicBezTo>
                  <a:lnTo>
                    <a:pt x="11703345" y="5831563"/>
                  </a:lnTo>
                  <a:cubicBezTo>
                    <a:pt x="11703345" y="5893439"/>
                    <a:pt x="11653184" y="5943600"/>
                    <a:pt x="11591308" y="5943600"/>
                  </a:cubicBezTo>
                  <a:lnTo>
                    <a:pt x="116441" y="5943600"/>
                  </a:lnTo>
                  <a:cubicBezTo>
                    <a:pt x="54565" y="5943600"/>
                    <a:pt x="4404" y="5893439"/>
                    <a:pt x="4404" y="5831563"/>
                  </a:cubicBezTo>
                  <a:lnTo>
                    <a:pt x="4404" y="1851463"/>
                  </a:lnTo>
                  <a:lnTo>
                    <a:pt x="0" y="1851463"/>
                  </a:lnTo>
                  <a:close/>
                </a:path>
              </a:pathLst>
            </a:custGeom>
            <a:solidFill>
              <a:srgbClr val="FFFEFF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innerShdw dist="139700" dir="8100000">
                <a:schemeClr val="accent5">
                  <a:lumMod val="75000"/>
                  <a:alpha val="2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xmlns="" id="{F5284178-F8B2-EE80-85C3-8E4B914FB610}"/>
                </a:ext>
              </a:extLst>
            </p:cNvPr>
            <p:cNvSpPr/>
            <p:nvPr/>
          </p:nvSpPr>
          <p:spPr>
            <a:xfrm>
              <a:off x="242124" y="257735"/>
              <a:ext cx="11703344" cy="708212"/>
            </a:xfrm>
            <a:custGeom>
              <a:avLst/>
              <a:gdLst>
                <a:gd name="connsiteX0" fmla="*/ 118038 w 11703344"/>
                <a:gd name="connsiteY0" fmla="*/ 0 h 708212"/>
                <a:gd name="connsiteX1" fmla="*/ 122442 w 11703344"/>
                <a:gd name="connsiteY1" fmla="*/ 0 h 708212"/>
                <a:gd name="connsiteX2" fmla="*/ 2750591 w 11703344"/>
                <a:gd name="connsiteY2" fmla="*/ 0 h 708212"/>
                <a:gd name="connsiteX3" fmla="*/ 3668913 w 11703344"/>
                <a:gd name="connsiteY3" fmla="*/ 0 h 708212"/>
                <a:gd name="connsiteX4" fmla="*/ 3786952 w 11703344"/>
                <a:gd name="connsiteY4" fmla="*/ 118038 h 708212"/>
                <a:gd name="connsiteX5" fmla="*/ 3786952 w 11703344"/>
                <a:gd name="connsiteY5" fmla="*/ 322863 h 708212"/>
                <a:gd name="connsiteX6" fmla="*/ 3799398 w 11703344"/>
                <a:gd name="connsiteY6" fmla="*/ 384513 h 708212"/>
                <a:gd name="connsiteX7" fmla="*/ 3949630 w 11703344"/>
                <a:gd name="connsiteY7" fmla="*/ 484094 h 708212"/>
                <a:gd name="connsiteX8" fmla="*/ 3980867 w 11703344"/>
                <a:gd name="connsiteY8" fmla="*/ 484094 h 708212"/>
                <a:gd name="connsiteX9" fmla="*/ 11600250 w 11703344"/>
                <a:gd name="connsiteY9" fmla="*/ 484094 h 708212"/>
                <a:gd name="connsiteX10" fmla="*/ 11703344 w 11703344"/>
                <a:gd name="connsiteY10" fmla="*/ 587188 h 708212"/>
                <a:gd name="connsiteX11" fmla="*/ 11703344 w 11703344"/>
                <a:gd name="connsiteY11" fmla="*/ 708212 h 708212"/>
                <a:gd name="connsiteX12" fmla="*/ 3980867 w 11703344"/>
                <a:gd name="connsiteY12" fmla="*/ 708212 h 708212"/>
                <a:gd name="connsiteX13" fmla="*/ 3786952 w 11703344"/>
                <a:gd name="connsiteY13" fmla="*/ 708212 h 708212"/>
                <a:gd name="connsiteX14" fmla="*/ 3254727 w 11703344"/>
                <a:gd name="connsiteY14" fmla="*/ 708212 h 708212"/>
                <a:gd name="connsiteX15" fmla="*/ 3061230 w 11703344"/>
                <a:gd name="connsiteY15" fmla="*/ 708212 h 708212"/>
                <a:gd name="connsiteX16" fmla="*/ 2868629 w 11703344"/>
                <a:gd name="connsiteY16" fmla="*/ 708212 h 708212"/>
                <a:gd name="connsiteX17" fmla="*/ 2335090 w 11703344"/>
                <a:gd name="connsiteY17" fmla="*/ 708212 h 708212"/>
                <a:gd name="connsiteX18" fmla="*/ 4404 w 11703344"/>
                <a:gd name="connsiteY18" fmla="*/ 708212 h 708212"/>
                <a:gd name="connsiteX19" fmla="*/ 4403 w 11703344"/>
                <a:gd name="connsiteY19" fmla="*/ 708212 h 708212"/>
                <a:gd name="connsiteX20" fmla="*/ 0 w 11703344"/>
                <a:gd name="connsiteY20" fmla="*/ 708212 h 708212"/>
                <a:gd name="connsiteX21" fmla="*/ 0 w 11703344"/>
                <a:gd name="connsiteY21" fmla="*/ 118038 h 708212"/>
                <a:gd name="connsiteX22" fmla="*/ 118038 w 11703344"/>
                <a:gd name="connsiteY22" fmla="*/ 0 h 70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03344" h="708212">
                  <a:moveTo>
                    <a:pt x="118038" y="0"/>
                  </a:moveTo>
                  <a:lnTo>
                    <a:pt x="122442" y="0"/>
                  </a:lnTo>
                  <a:lnTo>
                    <a:pt x="2750591" y="0"/>
                  </a:lnTo>
                  <a:lnTo>
                    <a:pt x="3668913" y="0"/>
                  </a:lnTo>
                  <a:cubicBezTo>
                    <a:pt x="3734105" y="0"/>
                    <a:pt x="3786952" y="52847"/>
                    <a:pt x="3786952" y="118038"/>
                  </a:cubicBezTo>
                  <a:lnTo>
                    <a:pt x="3786952" y="322863"/>
                  </a:lnTo>
                  <a:lnTo>
                    <a:pt x="3799398" y="384513"/>
                  </a:lnTo>
                  <a:cubicBezTo>
                    <a:pt x="3824150" y="443033"/>
                    <a:pt x="3882095" y="484094"/>
                    <a:pt x="3949630" y="484094"/>
                  </a:cubicBezTo>
                  <a:lnTo>
                    <a:pt x="3980867" y="484094"/>
                  </a:lnTo>
                  <a:lnTo>
                    <a:pt x="11600250" y="484094"/>
                  </a:lnTo>
                  <a:cubicBezTo>
                    <a:pt x="11657187" y="484094"/>
                    <a:pt x="11703344" y="530251"/>
                    <a:pt x="11703344" y="587188"/>
                  </a:cubicBezTo>
                  <a:lnTo>
                    <a:pt x="11703344" y="708212"/>
                  </a:lnTo>
                  <a:lnTo>
                    <a:pt x="3980867" y="708212"/>
                  </a:lnTo>
                  <a:lnTo>
                    <a:pt x="3786952" y="708212"/>
                  </a:lnTo>
                  <a:lnTo>
                    <a:pt x="3254727" y="708212"/>
                  </a:lnTo>
                  <a:lnTo>
                    <a:pt x="3061230" y="708212"/>
                  </a:lnTo>
                  <a:lnTo>
                    <a:pt x="2868629" y="708212"/>
                  </a:lnTo>
                  <a:lnTo>
                    <a:pt x="2335090" y="708212"/>
                  </a:lnTo>
                  <a:lnTo>
                    <a:pt x="4404" y="708212"/>
                  </a:lnTo>
                  <a:lnTo>
                    <a:pt x="4403" y="708212"/>
                  </a:lnTo>
                  <a:lnTo>
                    <a:pt x="0" y="708212"/>
                  </a:lnTo>
                  <a:lnTo>
                    <a:pt x="0" y="118038"/>
                  </a:lnTo>
                  <a:cubicBezTo>
                    <a:pt x="0" y="52847"/>
                    <a:pt x="52847" y="0"/>
                    <a:pt x="118038" y="0"/>
                  </a:cubicBezTo>
                  <a:close/>
                </a:path>
              </a:pathLst>
            </a:custGeom>
            <a:solidFill>
              <a:srgbClr val="EEF1F8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889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xmlns="" id="{ECBD4829-C11C-E6F8-4535-915FC92F5EA5}"/>
                </a:ext>
              </a:extLst>
            </p:cNvPr>
            <p:cNvGrpSpPr/>
            <p:nvPr/>
          </p:nvGrpSpPr>
          <p:grpSpPr>
            <a:xfrm>
              <a:off x="11452826" y="823685"/>
              <a:ext cx="342682" cy="72000"/>
              <a:chOff x="11452826" y="861785"/>
              <a:chExt cx="342682" cy="72000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xmlns="" id="{96A37265-F1DA-3279-227C-FE918A987AD7}"/>
                  </a:ext>
                </a:extLst>
              </p:cNvPr>
              <p:cNvSpPr/>
              <p:nvPr/>
            </p:nvSpPr>
            <p:spPr>
              <a:xfrm>
                <a:off x="11452826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xmlns="" id="{6981B2DD-7B75-4C7F-5761-0781ADC838FA}"/>
                  </a:ext>
                </a:extLst>
              </p:cNvPr>
              <p:cNvSpPr/>
              <p:nvPr/>
            </p:nvSpPr>
            <p:spPr>
              <a:xfrm>
                <a:off x="11588167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xmlns="" id="{0C247F3F-39DC-5651-5435-E36E458B9C3B}"/>
                  </a:ext>
                </a:extLst>
              </p:cNvPr>
              <p:cNvSpPr/>
              <p:nvPr/>
            </p:nvSpPr>
            <p:spPr>
              <a:xfrm>
                <a:off x="11723508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F14ABF3-B4B5-A3F9-A9A8-56F424F420A2}"/>
              </a:ext>
            </a:extLst>
          </p:cNvPr>
          <p:cNvSpPr txBox="1"/>
          <p:nvPr/>
        </p:nvSpPr>
        <p:spPr>
          <a:xfrm>
            <a:off x="950757" y="334375"/>
            <a:ext cx="3092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800" b="1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실습</a:t>
            </a:r>
            <a:r>
              <a:rPr lang="en-US" altLang="ko-KR" sz="2800" b="1" kern="0" dirty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3</a:t>
            </a:r>
            <a:endParaRPr lang="en-US" altLang="ko-KR" sz="2800" b="1" kern="0" dirty="0">
              <a:ln w="6350">
                <a:noFill/>
              </a:ln>
              <a:solidFill>
                <a:srgbClr val="5B9BD5">
                  <a:lumMod val="75000"/>
                </a:srgbClr>
              </a:solidFill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931062A5-DAB9-998B-7985-C424FE2DB975}"/>
              </a:ext>
            </a:extLst>
          </p:cNvPr>
          <p:cNvGrpSpPr/>
          <p:nvPr/>
        </p:nvGrpSpPr>
        <p:grpSpPr>
          <a:xfrm>
            <a:off x="410779" y="408964"/>
            <a:ext cx="389321" cy="389321"/>
            <a:chOff x="410779" y="408964"/>
            <a:chExt cx="389321" cy="389321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97913F89-A988-F4D4-AA68-5D2AA92A0187}"/>
                </a:ext>
              </a:extLst>
            </p:cNvPr>
            <p:cNvSpPr/>
            <p:nvPr/>
          </p:nvSpPr>
          <p:spPr>
            <a:xfrm>
              <a:off x="410779" y="408964"/>
              <a:ext cx="389321" cy="389321"/>
            </a:xfrm>
            <a:prstGeom prst="ellipse">
              <a:avLst/>
            </a:prstGeom>
            <a:solidFill>
              <a:srgbClr val="26D1A5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381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xmlns="" id="{C2BE922E-0639-3625-720F-8775541CDE15}"/>
                </a:ext>
              </a:extLst>
            </p:cNvPr>
            <p:cNvSpPr/>
            <p:nvPr/>
          </p:nvSpPr>
          <p:spPr>
            <a:xfrm>
              <a:off x="587439" y="477624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xmlns="" id="{7BAA0826-3285-74B3-68A8-942B7733D076}"/>
                </a:ext>
              </a:extLst>
            </p:cNvPr>
            <p:cNvSpPr/>
            <p:nvPr/>
          </p:nvSpPr>
          <p:spPr>
            <a:xfrm rot="16200000">
              <a:off x="587439" y="477625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39" y="2015071"/>
            <a:ext cx="6944694" cy="345805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79439" y="1388033"/>
            <a:ext cx="76671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④ </a:t>
            </a:r>
            <a:r>
              <a:rPr lang="en-US" altLang="ko-KR" dirty="0"/>
              <a:t>stat </a:t>
            </a:r>
            <a:r>
              <a:rPr lang="en-US" altLang="ko-KR" dirty="0" err="1"/>
              <a:t>abc</a:t>
            </a:r>
            <a:r>
              <a:rPr lang="en-US" altLang="ko-KR" dirty="0"/>
              <a:t>, stat </a:t>
            </a:r>
            <a:r>
              <a:rPr lang="en-US" altLang="ko-KR" dirty="0" err="1"/>
              <a:t>l_abc</a:t>
            </a:r>
            <a:r>
              <a:rPr lang="ko-KR" altLang="en-US" dirty="0"/>
              <a:t>로 두 파일의 디스크 상황을 보고 하드링크를 확인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7725918" y="2597731"/>
            <a:ext cx="379890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"stat </a:t>
            </a:r>
            <a:r>
              <a:rPr lang="en-US" altLang="ko-KR" sz="2000" dirty="0" err="1">
                <a:solidFill>
                  <a:srgbClr val="0070C0"/>
                </a:solidFill>
                <a:latin typeface="+mn-ea"/>
              </a:rPr>
              <a:t>abc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" 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명령어와 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"stat </a:t>
            </a:r>
            <a:r>
              <a:rPr lang="en-US" altLang="ko-KR" sz="2000" dirty="0" err="1">
                <a:solidFill>
                  <a:srgbClr val="0070C0"/>
                </a:solidFill>
                <a:latin typeface="+mn-ea"/>
              </a:rPr>
              <a:t>l_abc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" 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명령어를 사용하여 두 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파일을 비교하여 </a:t>
            </a:r>
            <a:r>
              <a:rPr lang="en-US" altLang="ko-KR" sz="2000" dirty="0" err="1">
                <a:solidFill>
                  <a:srgbClr val="0070C0"/>
                </a:solidFill>
                <a:latin typeface="+mn-ea"/>
              </a:rPr>
              <a:t>inode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값이 동일하다는 것을 확인할 수 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있다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.</a:t>
            </a:r>
            <a:endParaRPr lang="ko-KR" altLang="en-US" sz="2000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227906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EE793816-663B-527D-FC37-64D14523370B}"/>
              </a:ext>
            </a:extLst>
          </p:cNvPr>
          <p:cNvGrpSpPr/>
          <p:nvPr/>
        </p:nvGrpSpPr>
        <p:grpSpPr>
          <a:xfrm>
            <a:off x="242124" y="257735"/>
            <a:ext cx="11703346" cy="6427694"/>
            <a:chOff x="242124" y="257735"/>
            <a:chExt cx="11703346" cy="6427694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xmlns="" id="{9830FE48-2E9A-C1CB-53F6-A772F81702ED}"/>
                </a:ext>
              </a:extLst>
            </p:cNvPr>
            <p:cNvSpPr/>
            <p:nvPr/>
          </p:nvSpPr>
          <p:spPr>
            <a:xfrm>
              <a:off x="242125" y="741829"/>
              <a:ext cx="11703345" cy="5943600"/>
            </a:xfrm>
            <a:custGeom>
              <a:avLst/>
              <a:gdLst>
                <a:gd name="connsiteX0" fmla="*/ 0 w 11703345"/>
                <a:gd name="connsiteY0" fmla="*/ 0 h 5943600"/>
                <a:gd name="connsiteX1" fmla="*/ 116441 w 11703345"/>
                <a:gd name="connsiteY1" fmla="*/ 0 h 5943600"/>
                <a:gd name="connsiteX2" fmla="*/ 1258979 w 11703345"/>
                <a:gd name="connsiteY2" fmla="*/ 0 h 5943600"/>
                <a:gd name="connsiteX3" fmla="*/ 11591308 w 11703345"/>
                <a:gd name="connsiteY3" fmla="*/ 0 h 5943600"/>
                <a:gd name="connsiteX4" fmla="*/ 11703345 w 11703345"/>
                <a:gd name="connsiteY4" fmla="*/ 112037 h 5943600"/>
                <a:gd name="connsiteX5" fmla="*/ 11703345 w 11703345"/>
                <a:gd name="connsiteY5" fmla="*/ 5831563 h 5943600"/>
                <a:gd name="connsiteX6" fmla="*/ 11591308 w 11703345"/>
                <a:gd name="connsiteY6" fmla="*/ 5943600 h 5943600"/>
                <a:gd name="connsiteX7" fmla="*/ 116441 w 11703345"/>
                <a:gd name="connsiteY7" fmla="*/ 5943600 h 5943600"/>
                <a:gd name="connsiteX8" fmla="*/ 4404 w 11703345"/>
                <a:gd name="connsiteY8" fmla="*/ 5831563 h 5943600"/>
                <a:gd name="connsiteX9" fmla="*/ 4404 w 11703345"/>
                <a:gd name="connsiteY9" fmla="*/ 1851463 h 5943600"/>
                <a:gd name="connsiteX10" fmla="*/ 0 w 11703345"/>
                <a:gd name="connsiteY10" fmla="*/ 1851463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03345" h="5943600">
                  <a:moveTo>
                    <a:pt x="0" y="0"/>
                  </a:moveTo>
                  <a:lnTo>
                    <a:pt x="116441" y="0"/>
                  </a:lnTo>
                  <a:lnTo>
                    <a:pt x="1258979" y="0"/>
                  </a:lnTo>
                  <a:lnTo>
                    <a:pt x="11591308" y="0"/>
                  </a:lnTo>
                  <a:cubicBezTo>
                    <a:pt x="11653184" y="0"/>
                    <a:pt x="11703345" y="50161"/>
                    <a:pt x="11703345" y="112037"/>
                  </a:cubicBezTo>
                  <a:lnTo>
                    <a:pt x="11703345" y="5831563"/>
                  </a:lnTo>
                  <a:cubicBezTo>
                    <a:pt x="11703345" y="5893439"/>
                    <a:pt x="11653184" y="5943600"/>
                    <a:pt x="11591308" y="5943600"/>
                  </a:cubicBezTo>
                  <a:lnTo>
                    <a:pt x="116441" y="5943600"/>
                  </a:lnTo>
                  <a:cubicBezTo>
                    <a:pt x="54565" y="5943600"/>
                    <a:pt x="4404" y="5893439"/>
                    <a:pt x="4404" y="5831563"/>
                  </a:cubicBezTo>
                  <a:lnTo>
                    <a:pt x="4404" y="1851463"/>
                  </a:lnTo>
                  <a:lnTo>
                    <a:pt x="0" y="1851463"/>
                  </a:lnTo>
                  <a:close/>
                </a:path>
              </a:pathLst>
            </a:custGeom>
            <a:solidFill>
              <a:srgbClr val="FFFEFF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innerShdw dist="139700" dir="8100000">
                <a:schemeClr val="accent5">
                  <a:lumMod val="75000"/>
                  <a:alpha val="2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xmlns="" id="{F5284178-F8B2-EE80-85C3-8E4B914FB610}"/>
                </a:ext>
              </a:extLst>
            </p:cNvPr>
            <p:cNvSpPr/>
            <p:nvPr/>
          </p:nvSpPr>
          <p:spPr>
            <a:xfrm>
              <a:off x="242124" y="257735"/>
              <a:ext cx="11703344" cy="708212"/>
            </a:xfrm>
            <a:custGeom>
              <a:avLst/>
              <a:gdLst>
                <a:gd name="connsiteX0" fmla="*/ 118038 w 11703344"/>
                <a:gd name="connsiteY0" fmla="*/ 0 h 708212"/>
                <a:gd name="connsiteX1" fmla="*/ 122442 w 11703344"/>
                <a:gd name="connsiteY1" fmla="*/ 0 h 708212"/>
                <a:gd name="connsiteX2" fmla="*/ 2750591 w 11703344"/>
                <a:gd name="connsiteY2" fmla="*/ 0 h 708212"/>
                <a:gd name="connsiteX3" fmla="*/ 3668913 w 11703344"/>
                <a:gd name="connsiteY3" fmla="*/ 0 h 708212"/>
                <a:gd name="connsiteX4" fmla="*/ 3786952 w 11703344"/>
                <a:gd name="connsiteY4" fmla="*/ 118038 h 708212"/>
                <a:gd name="connsiteX5" fmla="*/ 3786952 w 11703344"/>
                <a:gd name="connsiteY5" fmla="*/ 322863 h 708212"/>
                <a:gd name="connsiteX6" fmla="*/ 3799398 w 11703344"/>
                <a:gd name="connsiteY6" fmla="*/ 384513 h 708212"/>
                <a:gd name="connsiteX7" fmla="*/ 3949630 w 11703344"/>
                <a:gd name="connsiteY7" fmla="*/ 484094 h 708212"/>
                <a:gd name="connsiteX8" fmla="*/ 3980867 w 11703344"/>
                <a:gd name="connsiteY8" fmla="*/ 484094 h 708212"/>
                <a:gd name="connsiteX9" fmla="*/ 11600250 w 11703344"/>
                <a:gd name="connsiteY9" fmla="*/ 484094 h 708212"/>
                <a:gd name="connsiteX10" fmla="*/ 11703344 w 11703344"/>
                <a:gd name="connsiteY10" fmla="*/ 587188 h 708212"/>
                <a:gd name="connsiteX11" fmla="*/ 11703344 w 11703344"/>
                <a:gd name="connsiteY11" fmla="*/ 708212 h 708212"/>
                <a:gd name="connsiteX12" fmla="*/ 3980867 w 11703344"/>
                <a:gd name="connsiteY12" fmla="*/ 708212 h 708212"/>
                <a:gd name="connsiteX13" fmla="*/ 3786952 w 11703344"/>
                <a:gd name="connsiteY13" fmla="*/ 708212 h 708212"/>
                <a:gd name="connsiteX14" fmla="*/ 3254727 w 11703344"/>
                <a:gd name="connsiteY14" fmla="*/ 708212 h 708212"/>
                <a:gd name="connsiteX15" fmla="*/ 3061230 w 11703344"/>
                <a:gd name="connsiteY15" fmla="*/ 708212 h 708212"/>
                <a:gd name="connsiteX16" fmla="*/ 2868629 w 11703344"/>
                <a:gd name="connsiteY16" fmla="*/ 708212 h 708212"/>
                <a:gd name="connsiteX17" fmla="*/ 2335090 w 11703344"/>
                <a:gd name="connsiteY17" fmla="*/ 708212 h 708212"/>
                <a:gd name="connsiteX18" fmla="*/ 4404 w 11703344"/>
                <a:gd name="connsiteY18" fmla="*/ 708212 h 708212"/>
                <a:gd name="connsiteX19" fmla="*/ 4403 w 11703344"/>
                <a:gd name="connsiteY19" fmla="*/ 708212 h 708212"/>
                <a:gd name="connsiteX20" fmla="*/ 0 w 11703344"/>
                <a:gd name="connsiteY20" fmla="*/ 708212 h 708212"/>
                <a:gd name="connsiteX21" fmla="*/ 0 w 11703344"/>
                <a:gd name="connsiteY21" fmla="*/ 118038 h 708212"/>
                <a:gd name="connsiteX22" fmla="*/ 118038 w 11703344"/>
                <a:gd name="connsiteY22" fmla="*/ 0 h 70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03344" h="708212">
                  <a:moveTo>
                    <a:pt x="118038" y="0"/>
                  </a:moveTo>
                  <a:lnTo>
                    <a:pt x="122442" y="0"/>
                  </a:lnTo>
                  <a:lnTo>
                    <a:pt x="2750591" y="0"/>
                  </a:lnTo>
                  <a:lnTo>
                    <a:pt x="3668913" y="0"/>
                  </a:lnTo>
                  <a:cubicBezTo>
                    <a:pt x="3734105" y="0"/>
                    <a:pt x="3786952" y="52847"/>
                    <a:pt x="3786952" y="118038"/>
                  </a:cubicBezTo>
                  <a:lnTo>
                    <a:pt x="3786952" y="322863"/>
                  </a:lnTo>
                  <a:lnTo>
                    <a:pt x="3799398" y="384513"/>
                  </a:lnTo>
                  <a:cubicBezTo>
                    <a:pt x="3824150" y="443033"/>
                    <a:pt x="3882095" y="484094"/>
                    <a:pt x="3949630" y="484094"/>
                  </a:cubicBezTo>
                  <a:lnTo>
                    <a:pt x="3980867" y="484094"/>
                  </a:lnTo>
                  <a:lnTo>
                    <a:pt x="11600250" y="484094"/>
                  </a:lnTo>
                  <a:cubicBezTo>
                    <a:pt x="11657187" y="484094"/>
                    <a:pt x="11703344" y="530251"/>
                    <a:pt x="11703344" y="587188"/>
                  </a:cubicBezTo>
                  <a:lnTo>
                    <a:pt x="11703344" y="708212"/>
                  </a:lnTo>
                  <a:lnTo>
                    <a:pt x="3980867" y="708212"/>
                  </a:lnTo>
                  <a:lnTo>
                    <a:pt x="3786952" y="708212"/>
                  </a:lnTo>
                  <a:lnTo>
                    <a:pt x="3254727" y="708212"/>
                  </a:lnTo>
                  <a:lnTo>
                    <a:pt x="3061230" y="708212"/>
                  </a:lnTo>
                  <a:lnTo>
                    <a:pt x="2868629" y="708212"/>
                  </a:lnTo>
                  <a:lnTo>
                    <a:pt x="2335090" y="708212"/>
                  </a:lnTo>
                  <a:lnTo>
                    <a:pt x="4404" y="708212"/>
                  </a:lnTo>
                  <a:lnTo>
                    <a:pt x="4403" y="708212"/>
                  </a:lnTo>
                  <a:lnTo>
                    <a:pt x="0" y="708212"/>
                  </a:lnTo>
                  <a:lnTo>
                    <a:pt x="0" y="118038"/>
                  </a:lnTo>
                  <a:cubicBezTo>
                    <a:pt x="0" y="52847"/>
                    <a:pt x="52847" y="0"/>
                    <a:pt x="118038" y="0"/>
                  </a:cubicBezTo>
                  <a:close/>
                </a:path>
              </a:pathLst>
            </a:custGeom>
            <a:solidFill>
              <a:srgbClr val="EEF1F8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889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xmlns="" id="{ECBD4829-C11C-E6F8-4535-915FC92F5EA5}"/>
                </a:ext>
              </a:extLst>
            </p:cNvPr>
            <p:cNvGrpSpPr/>
            <p:nvPr/>
          </p:nvGrpSpPr>
          <p:grpSpPr>
            <a:xfrm>
              <a:off x="11452826" y="823685"/>
              <a:ext cx="342682" cy="72000"/>
              <a:chOff x="11452826" y="861785"/>
              <a:chExt cx="342682" cy="72000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xmlns="" id="{96A37265-F1DA-3279-227C-FE918A987AD7}"/>
                  </a:ext>
                </a:extLst>
              </p:cNvPr>
              <p:cNvSpPr/>
              <p:nvPr/>
            </p:nvSpPr>
            <p:spPr>
              <a:xfrm>
                <a:off x="11452826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xmlns="" id="{6981B2DD-7B75-4C7F-5761-0781ADC838FA}"/>
                  </a:ext>
                </a:extLst>
              </p:cNvPr>
              <p:cNvSpPr/>
              <p:nvPr/>
            </p:nvSpPr>
            <p:spPr>
              <a:xfrm>
                <a:off x="11588167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xmlns="" id="{0C247F3F-39DC-5651-5435-E36E458B9C3B}"/>
                  </a:ext>
                </a:extLst>
              </p:cNvPr>
              <p:cNvSpPr/>
              <p:nvPr/>
            </p:nvSpPr>
            <p:spPr>
              <a:xfrm>
                <a:off x="11723508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F14ABF3-B4B5-A3F9-A9A8-56F424F420A2}"/>
              </a:ext>
            </a:extLst>
          </p:cNvPr>
          <p:cNvSpPr txBox="1"/>
          <p:nvPr/>
        </p:nvSpPr>
        <p:spPr>
          <a:xfrm>
            <a:off x="950757" y="334375"/>
            <a:ext cx="3092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800" b="1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실습</a:t>
            </a:r>
            <a:r>
              <a:rPr lang="en-US" altLang="ko-KR" sz="2800" b="1" kern="0" dirty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3</a:t>
            </a:r>
            <a:endParaRPr lang="en-US" altLang="ko-KR" sz="2800" b="1" kern="0" dirty="0">
              <a:ln w="6350">
                <a:noFill/>
              </a:ln>
              <a:solidFill>
                <a:srgbClr val="5B9BD5">
                  <a:lumMod val="75000"/>
                </a:srgbClr>
              </a:solidFill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931062A5-DAB9-998B-7985-C424FE2DB975}"/>
              </a:ext>
            </a:extLst>
          </p:cNvPr>
          <p:cNvGrpSpPr/>
          <p:nvPr/>
        </p:nvGrpSpPr>
        <p:grpSpPr>
          <a:xfrm>
            <a:off x="410779" y="408964"/>
            <a:ext cx="389321" cy="389321"/>
            <a:chOff x="410779" y="408964"/>
            <a:chExt cx="389321" cy="389321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97913F89-A988-F4D4-AA68-5D2AA92A0187}"/>
                </a:ext>
              </a:extLst>
            </p:cNvPr>
            <p:cNvSpPr/>
            <p:nvPr/>
          </p:nvSpPr>
          <p:spPr>
            <a:xfrm>
              <a:off x="410779" y="408964"/>
              <a:ext cx="389321" cy="389321"/>
            </a:xfrm>
            <a:prstGeom prst="ellipse">
              <a:avLst/>
            </a:prstGeom>
            <a:solidFill>
              <a:srgbClr val="26D1A5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381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xmlns="" id="{C2BE922E-0639-3625-720F-8775541CDE15}"/>
                </a:ext>
              </a:extLst>
            </p:cNvPr>
            <p:cNvSpPr/>
            <p:nvPr/>
          </p:nvSpPr>
          <p:spPr>
            <a:xfrm>
              <a:off x="587439" y="477624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xmlns="" id="{7BAA0826-3285-74B3-68A8-942B7733D076}"/>
                </a:ext>
              </a:extLst>
            </p:cNvPr>
            <p:cNvSpPr/>
            <p:nvPr/>
          </p:nvSpPr>
          <p:spPr>
            <a:xfrm rot="16200000">
              <a:off x="587439" y="477625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39" y="2090334"/>
            <a:ext cx="4497705" cy="445332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58877" y="110690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mtClean="0"/>
              <a:t>① </a:t>
            </a:r>
            <a:r>
              <a:rPr lang="en-US" altLang="ko-KR" smtClean="0"/>
              <a:t>efg : </a:t>
            </a:r>
            <a:r>
              <a:rPr lang="ko-KR" altLang="en-US" smtClean="0"/>
              <a:t>파일을 생성</a:t>
            </a:r>
          </a:p>
          <a:p>
            <a:r>
              <a:rPr lang="ko-KR" altLang="en-US" smtClean="0"/>
              <a:t>② </a:t>
            </a:r>
            <a:r>
              <a:rPr lang="en-US" altLang="ko-KR" smtClean="0"/>
              <a:t>ln –s efg s_efg : efg</a:t>
            </a:r>
            <a:r>
              <a:rPr lang="ko-KR" altLang="en-US" smtClean="0"/>
              <a:t>파일과 </a:t>
            </a:r>
            <a:r>
              <a:rPr lang="en-US" altLang="ko-KR" smtClean="0"/>
              <a:t>s_efg</a:t>
            </a:r>
            <a:r>
              <a:rPr lang="ko-KR" altLang="en-US" smtClean="0"/>
              <a:t>파일을 심볼릭 링크함 </a:t>
            </a:r>
          </a:p>
          <a:p>
            <a:r>
              <a:rPr lang="ko-KR" altLang="en-US" smtClean="0"/>
              <a:t>③ </a:t>
            </a:r>
            <a:r>
              <a:rPr lang="en-US" altLang="ko-KR" smtClean="0"/>
              <a:t>ls –al *</a:t>
            </a:r>
            <a:r>
              <a:rPr lang="ko-KR" altLang="en-US" smtClean="0"/>
              <a:t>로 두 파일을 확인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356826" y="2514326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코드에서는 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"</a:t>
            </a:r>
            <a:r>
              <a:rPr lang="en-US" altLang="ko-KR" sz="2000" dirty="0" err="1">
                <a:solidFill>
                  <a:srgbClr val="0070C0"/>
                </a:solidFill>
                <a:latin typeface="+mn-ea"/>
              </a:rPr>
              <a:t>efg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" 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파일을 생성한 후 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"</a:t>
            </a:r>
            <a:r>
              <a:rPr lang="en-US" altLang="ko-KR" sz="2000" dirty="0" err="1">
                <a:solidFill>
                  <a:srgbClr val="0070C0"/>
                </a:solidFill>
                <a:latin typeface="+mn-ea"/>
              </a:rPr>
              <a:t>ln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 -s </a:t>
            </a:r>
            <a:r>
              <a:rPr lang="en-US" altLang="ko-KR" sz="2000" dirty="0" err="1">
                <a:solidFill>
                  <a:srgbClr val="0070C0"/>
                </a:solidFill>
                <a:latin typeface="+mn-ea"/>
              </a:rPr>
              <a:t>efg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2000" dirty="0" err="1">
                <a:solidFill>
                  <a:srgbClr val="0070C0"/>
                </a:solidFill>
                <a:latin typeface="+mn-ea"/>
              </a:rPr>
              <a:t>s_efg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" 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명령어를 사용하여 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"</a:t>
            </a:r>
            <a:r>
              <a:rPr lang="en-US" altLang="ko-KR" sz="2000" dirty="0" err="1">
                <a:solidFill>
                  <a:srgbClr val="0070C0"/>
                </a:solidFill>
                <a:latin typeface="+mn-ea"/>
              </a:rPr>
              <a:t>efg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" 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파일과 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"</a:t>
            </a:r>
            <a:r>
              <a:rPr lang="en-US" altLang="ko-KR" sz="2000" dirty="0" err="1">
                <a:solidFill>
                  <a:srgbClr val="0070C0"/>
                </a:solidFill>
                <a:latin typeface="+mn-ea"/>
              </a:rPr>
              <a:t>s_efg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" 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파일을 </a:t>
            </a:r>
            <a:r>
              <a:rPr lang="ko-KR" altLang="en-US" sz="2000" dirty="0" err="1">
                <a:solidFill>
                  <a:srgbClr val="0070C0"/>
                </a:solidFill>
                <a:latin typeface="+mn-ea"/>
              </a:rPr>
              <a:t>심볼릭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 링크하고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, "</a:t>
            </a:r>
            <a:r>
              <a:rPr lang="en-US" altLang="ko-KR" sz="2000" dirty="0" err="1">
                <a:solidFill>
                  <a:srgbClr val="0070C0"/>
                </a:solidFill>
                <a:latin typeface="+mn-ea"/>
              </a:rPr>
              <a:t>ls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 -al *" 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명령어를 사용하여 두 파일을 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확인한다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. "</a:t>
            </a:r>
            <a:r>
              <a:rPr lang="en-US" altLang="ko-KR" sz="2000" dirty="0" err="1">
                <a:solidFill>
                  <a:srgbClr val="0070C0"/>
                </a:solidFill>
                <a:latin typeface="+mn-ea"/>
              </a:rPr>
              <a:t>s_efg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" 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파일의 첫 번째 문자열이 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"l" 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대신 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"s"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임을 통해 </a:t>
            </a:r>
            <a:r>
              <a:rPr lang="ko-KR" altLang="en-US" sz="2000" dirty="0" err="1">
                <a:solidFill>
                  <a:srgbClr val="0070C0"/>
                </a:solidFill>
                <a:latin typeface="+mn-ea"/>
              </a:rPr>
              <a:t>심볼릭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 링크 파일임을 확인할 수 </a:t>
            </a:r>
            <a:r>
              <a:rPr lang="ko-KR" altLang="en-US" sz="2000" dirty="0" err="1" smtClean="0">
                <a:solidFill>
                  <a:srgbClr val="0070C0"/>
                </a:solidFill>
                <a:latin typeface="+mn-ea"/>
              </a:rPr>
              <a:t>있습다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.</a:t>
            </a:r>
            <a:endParaRPr lang="ko-KR" altLang="en-US" sz="2000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985086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EE793816-663B-527D-FC37-64D14523370B}"/>
              </a:ext>
            </a:extLst>
          </p:cNvPr>
          <p:cNvGrpSpPr/>
          <p:nvPr/>
        </p:nvGrpSpPr>
        <p:grpSpPr>
          <a:xfrm>
            <a:off x="242124" y="257735"/>
            <a:ext cx="11703346" cy="6427694"/>
            <a:chOff x="242124" y="257735"/>
            <a:chExt cx="11703346" cy="6427694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xmlns="" id="{9830FE48-2E9A-C1CB-53F6-A772F81702ED}"/>
                </a:ext>
              </a:extLst>
            </p:cNvPr>
            <p:cNvSpPr/>
            <p:nvPr/>
          </p:nvSpPr>
          <p:spPr>
            <a:xfrm>
              <a:off x="242125" y="741829"/>
              <a:ext cx="11703345" cy="5943600"/>
            </a:xfrm>
            <a:custGeom>
              <a:avLst/>
              <a:gdLst>
                <a:gd name="connsiteX0" fmla="*/ 0 w 11703345"/>
                <a:gd name="connsiteY0" fmla="*/ 0 h 5943600"/>
                <a:gd name="connsiteX1" fmla="*/ 116441 w 11703345"/>
                <a:gd name="connsiteY1" fmla="*/ 0 h 5943600"/>
                <a:gd name="connsiteX2" fmla="*/ 1258979 w 11703345"/>
                <a:gd name="connsiteY2" fmla="*/ 0 h 5943600"/>
                <a:gd name="connsiteX3" fmla="*/ 11591308 w 11703345"/>
                <a:gd name="connsiteY3" fmla="*/ 0 h 5943600"/>
                <a:gd name="connsiteX4" fmla="*/ 11703345 w 11703345"/>
                <a:gd name="connsiteY4" fmla="*/ 112037 h 5943600"/>
                <a:gd name="connsiteX5" fmla="*/ 11703345 w 11703345"/>
                <a:gd name="connsiteY5" fmla="*/ 5831563 h 5943600"/>
                <a:gd name="connsiteX6" fmla="*/ 11591308 w 11703345"/>
                <a:gd name="connsiteY6" fmla="*/ 5943600 h 5943600"/>
                <a:gd name="connsiteX7" fmla="*/ 116441 w 11703345"/>
                <a:gd name="connsiteY7" fmla="*/ 5943600 h 5943600"/>
                <a:gd name="connsiteX8" fmla="*/ 4404 w 11703345"/>
                <a:gd name="connsiteY8" fmla="*/ 5831563 h 5943600"/>
                <a:gd name="connsiteX9" fmla="*/ 4404 w 11703345"/>
                <a:gd name="connsiteY9" fmla="*/ 1851463 h 5943600"/>
                <a:gd name="connsiteX10" fmla="*/ 0 w 11703345"/>
                <a:gd name="connsiteY10" fmla="*/ 1851463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03345" h="5943600">
                  <a:moveTo>
                    <a:pt x="0" y="0"/>
                  </a:moveTo>
                  <a:lnTo>
                    <a:pt x="116441" y="0"/>
                  </a:lnTo>
                  <a:lnTo>
                    <a:pt x="1258979" y="0"/>
                  </a:lnTo>
                  <a:lnTo>
                    <a:pt x="11591308" y="0"/>
                  </a:lnTo>
                  <a:cubicBezTo>
                    <a:pt x="11653184" y="0"/>
                    <a:pt x="11703345" y="50161"/>
                    <a:pt x="11703345" y="112037"/>
                  </a:cubicBezTo>
                  <a:lnTo>
                    <a:pt x="11703345" y="5831563"/>
                  </a:lnTo>
                  <a:cubicBezTo>
                    <a:pt x="11703345" y="5893439"/>
                    <a:pt x="11653184" y="5943600"/>
                    <a:pt x="11591308" y="5943600"/>
                  </a:cubicBezTo>
                  <a:lnTo>
                    <a:pt x="116441" y="5943600"/>
                  </a:lnTo>
                  <a:cubicBezTo>
                    <a:pt x="54565" y="5943600"/>
                    <a:pt x="4404" y="5893439"/>
                    <a:pt x="4404" y="5831563"/>
                  </a:cubicBezTo>
                  <a:lnTo>
                    <a:pt x="4404" y="1851463"/>
                  </a:lnTo>
                  <a:lnTo>
                    <a:pt x="0" y="1851463"/>
                  </a:lnTo>
                  <a:close/>
                </a:path>
              </a:pathLst>
            </a:custGeom>
            <a:solidFill>
              <a:srgbClr val="FFFEFF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innerShdw dist="139700" dir="8100000">
                <a:schemeClr val="accent5">
                  <a:lumMod val="75000"/>
                  <a:alpha val="2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xmlns="" id="{F5284178-F8B2-EE80-85C3-8E4B914FB610}"/>
                </a:ext>
              </a:extLst>
            </p:cNvPr>
            <p:cNvSpPr/>
            <p:nvPr/>
          </p:nvSpPr>
          <p:spPr>
            <a:xfrm>
              <a:off x="242124" y="257735"/>
              <a:ext cx="11703344" cy="708212"/>
            </a:xfrm>
            <a:custGeom>
              <a:avLst/>
              <a:gdLst>
                <a:gd name="connsiteX0" fmla="*/ 118038 w 11703344"/>
                <a:gd name="connsiteY0" fmla="*/ 0 h 708212"/>
                <a:gd name="connsiteX1" fmla="*/ 122442 w 11703344"/>
                <a:gd name="connsiteY1" fmla="*/ 0 h 708212"/>
                <a:gd name="connsiteX2" fmla="*/ 2750591 w 11703344"/>
                <a:gd name="connsiteY2" fmla="*/ 0 h 708212"/>
                <a:gd name="connsiteX3" fmla="*/ 3668913 w 11703344"/>
                <a:gd name="connsiteY3" fmla="*/ 0 h 708212"/>
                <a:gd name="connsiteX4" fmla="*/ 3786952 w 11703344"/>
                <a:gd name="connsiteY4" fmla="*/ 118038 h 708212"/>
                <a:gd name="connsiteX5" fmla="*/ 3786952 w 11703344"/>
                <a:gd name="connsiteY5" fmla="*/ 322863 h 708212"/>
                <a:gd name="connsiteX6" fmla="*/ 3799398 w 11703344"/>
                <a:gd name="connsiteY6" fmla="*/ 384513 h 708212"/>
                <a:gd name="connsiteX7" fmla="*/ 3949630 w 11703344"/>
                <a:gd name="connsiteY7" fmla="*/ 484094 h 708212"/>
                <a:gd name="connsiteX8" fmla="*/ 3980867 w 11703344"/>
                <a:gd name="connsiteY8" fmla="*/ 484094 h 708212"/>
                <a:gd name="connsiteX9" fmla="*/ 11600250 w 11703344"/>
                <a:gd name="connsiteY9" fmla="*/ 484094 h 708212"/>
                <a:gd name="connsiteX10" fmla="*/ 11703344 w 11703344"/>
                <a:gd name="connsiteY10" fmla="*/ 587188 h 708212"/>
                <a:gd name="connsiteX11" fmla="*/ 11703344 w 11703344"/>
                <a:gd name="connsiteY11" fmla="*/ 708212 h 708212"/>
                <a:gd name="connsiteX12" fmla="*/ 3980867 w 11703344"/>
                <a:gd name="connsiteY12" fmla="*/ 708212 h 708212"/>
                <a:gd name="connsiteX13" fmla="*/ 3786952 w 11703344"/>
                <a:gd name="connsiteY13" fmla="*/ 708212 h 708212"/>
                <a:gd name="connsiteX14" fmla="*/ 3254727 w 11703344"/>
                <a:gd name="connsiteY14" fmla="*/ 708212 h 708212"/>
                <a:gd name="connsiteX15" fmla="*/ 3061230 w 11703344"/>
                <a:gd name="connsiteY15" fmla="*/ 708212 h 708212"/>
                <a:gd name="connsiteX16" fmla="*/ 2868629 w 11703344"/>
                <a:gd name="connsiteY16" fmla="*/ 708212 h 708212"/>
                <a:gd name="connsiteX17" fmla="*/ 2335090 w 11703344"/>
                <a:gd name="connsiteY17" fmla="*/ 708212 h 708212"/>
                <a:gd name="connsiteX18" fmla="*/ 4404 w 11703344"/>
                <a:gd name="connsiteY18" fmla="*/ 708212 h 708212"/>
                <a:gd name="connsiteX19" fmla="*/ 4403 w 11703344"/>
                <a:gd name="connsiteY19" fmla="*/ 708212 h 708212"/>
                <a:gd name="connsiteX20" fmla="*/ 0 w 11703344"/>
                <a:gd name="connsiteY20" fmla="*/ 708212 h 708212"/>
                <a:gd name="connsiteX21" fmla="*/ 0 w 11703344"/>
                <a:gd name="connsiteY21" fmla="*/ 118038 h 708212"/>
                <a:gd name="connsiteX22" fmla="*/ 118038 w 11703344"/>
                <a:gd name="connsiteY22" fmla="*/ 0 h 70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03344" h="708212">
                  <a:moveTo>
                    <a:pt x="118038" y="0"/>
                  </a:moveTo>
                  <a:lnTo>
                    <a:pt x="122442" y="0"/>
                  </a:lnTo>
                  <a:lnTo>
                    <a:pt x="2750591" y="0"/>
                  </a:lnTo>
                  <a:lnTo>
                    <a:pt x="3668913" y="0"/>
                  </a:lnTo>
                  <a:cubicBezTo>
                    <a:pt x="3734105" y="0"/>
                    <a:pt x="3786952" y="52847"/>
                    <a:pt x="3786952" y="118038"/>
                  </a:cubicBezTo>
                  <a:lnTo>
                    <a:pt x="3786952" y="322863"/>
                  </a:lnTo>
                  <a:lnTo>
                    <a:pt x="3799398" y="384513"/>
                  </a:lnTo>
                  <a:cubicBezTo>
                    <a:pt x="3824150" y="443033"/>
                    <a:pt x="3882095" y="484094"/>
                    <a:pt x="3949630" y="484094"/>
                  </a:cubicBezTo>
                  <a:lnTo>
                    <a:pt x="3980867" y="484094"/>
                  </a:lnTo>
                  <a:lnTo>
                    <a:pt x="11600250" y="484094"/>
                  </a:lnTo>
                  <a:cubicBezTo>
                    <a:pt x="11657187" y="484094"/>
                    <a:pt x="11703344" y="530251"/>
                    <a:pt x="11703344" y="587188"/>
                  </a:cubicBezTo>
                  <a:lnTo>
                    <a:pt x="11703344" y="708212"/>
                  </a:lnTo>
                  <a:lnTo>
                    <a:pt x="3980867" y="708212"/>
                  </a:lnTo>
                  <a:lnTo>
                    <a:pt x="3786952" y="708212"/>
                  </a:lnTo>
                  <a:lnTo>
                    <a:pt x="3254727" y="708212"/>
                  </a:lnTo>
                  <a:lnTo>
                    <a:pt x="3061230" y="708212"/>
                  </a:lnTo>
                  <a:lnTo>
                    <a:pt x="2868629" y="708212"/>
                  </a:lnTo>
                  <a:lnTo>
                    <a:pt x="2335090" y="708212"/>
                  </a:lnTo>
                  <a:lnTo>
                    <a:pt x="4404" y="708212"/>
                  </a:lnTo>
                  <a:lnTo>
                    <a:pt x="4403" y="708212"/>
                  </a:lnTo>
                  <a:lnTo>
                    <a:pt x="0" y="708212"/>
                  </a:lnTo>
                  <a:lnTo>
                    <a:pt x="0" y="118038"/>
                  </a:lnTo>
                  <a:cubicBezTo>
                    <a:pt x="0" y="52847"/>
                    <a:pt x="52847" y="0"/>
                    <a:pt x="118038" y="0"/>
                  </a:cubicBezTo>
                  <a:close/>
                </a:path>
              </a:pathLst>
            </a:custGeom>
            <a:solidFill>
              <a:srgbClr val="EEF1F8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889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xmlns="" id="{ECBD4829-C11C-E6F8-4535-915FC92F5EA5}"/>
                </a:ext>
              </a:extLst>
            </p:cNvPr>
            <p:cNvGrpSpPr/>
            <p:nvPr/>
          </p:nvGrpSpPr>
          <p:grpSpPr>
            <a:xfrm>
              <a:off x="11452826" y="823685"/>
              <a:ext cx="342682" cy="72000"/>
              <a:chOff x="11452826" y="861785"/>
              <a:chExt cx="342682" cy="72000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xmlns="" id="{96A37265-F1DA-3279-227C-FE918A987AD7}"/>
                  </a:ext>
                </a:extLst>
              </p:cNvPr>
              <p:cNvSpPr/>
              <p:nvPr/>
            </p:nvSpPr>
            <p:spPr>
              <a:xfrm>
                <a:off x="11452826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xmlns="" id="{6981B2DD-7B75-4C7F-5761-0781ADC838FA}"/>
                  </a:ext>
                </a:extLst>
              </p:cNvPr>
              <p:cNvSpPr/>
              <p:nvPr/>
            </p:nvSpPr>
            <p:spPr>
              <a:xfrm>
                <a:off x="11588167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xmlns="" id="{0C247F3F-39DC-5651-5435-E36E458B9C3B}"/>
                  </a:ext>
                </a:extLst>
              </p:cNvPr>
              <p:cNvSpPr/>
              <p:nvPr/>
            </p:nvSpPr>
            <p:spPr>
              <a:xfrm>
                <a:off x="11723508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F14ABF3-B4B5-A3F9-A9A8-56F424F420A2}"/>
              </a:ext>
            </a:extLst>
          </p:cNvPr>
          <p:cNvSpPr txBox="1"/>
          <p:nvPr/>
        </p:nvSpPr>
        <p:spPr>
          <a:xfrm>
            <a:off x="950757" y="334375"/>
            <a:ext cx="3092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800" b="1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실습</a:t>
            </a:r>
            <a:r>
              <a:rPr lang="en-US" altLang="ko-KR" sz="2800" b="1" kern="0" dirty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3</a:t>
            </a:r>
            <a:endParaRPr lang="en-US" altLang="ko-KR" sz="2800" b="1" kern="0" dirty="0">
              <a:ln w="6350">
                <a:noFill/>
              </a:ln>
              <a:solidFill>
                <a:srgbClr val="5B9BD5">
                  <a:lumMod val="75000"/>
                </a:srgbClr>
              </a:solidFill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931062A5-DAB9-998B-7985-C424FE2DB975}"/>
              </a:ext>
            </a:extLst>
          </p:cNvPr>
          <p:cNvGrpSpPr/>
          <p:nvPr/>
        </p:nvGrpSpPr>
        <p:grpSpPr>
          <a:xfrm>
            <a:off x="410779" y="408964"/>
            <a:ext cx="389321" cy="389321"/>
            <a:chOff x="410779" y="408964"/>
            <a:chExt cx="389321" cy="389321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97913F89-A988-F4D4-AA68-5D2AA92A0187}"/>
                </a:ext>
              </a:extLst>
            </p:cNvPr>
            <p:cNvSpPr/>
            <p:nvPr/>
          </p:nvSpPr>
          <p:spPr>
            <a:xfrm>
              <a:off x="410779" y="408964"/>
              <a:ext cx="389321" cy="389321"/>
            </a:xfrm>
            <a:prstGeom prst="ellipse">
              <a:avLst/>
            </a:prstGeom>
            <a:solidFill>
              <a:srgbClr val="26D1A5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381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xmlns="" id="{C2BE922E-0639-3625-720F-8775541CDE15}"/>
                </a:ext>
              </a:extLst>
            </p:cNvPr>
            <p:cNvSpPr/>
            <p:nvPr/>
          </p:nvSpPr>
          <p:spPr>
            <a:xfrm>
              <a:off x="587439" y="477624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xmlns="" id="{7BAA0826-3285-74B3-68A8-942B7733D076}"/>
                </a:ext>
              </a:extLst>
            </p:cNvPr>
            <p:cNvSpPr/>
            <p:nvPr/>
          </p:nvSpPr>
          <p:spPr>
            <a:xfrm rot="16200000">
              <a:off x="587439" y="477625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39" y="1824256"/>
            <a:ext cx="6944694" cy="343900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31439" y="5494907"/>
            <a:ext cx="103632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"stat </a:t>
            </a:r>
            <a:r>
              <a:rPr lang="en-US" altLang="ko-KR" sz="2000" dirty="0" err="1">
                <a:solidFill>
                  <a:srgbClr val="0070C0"/>
                </a:solidFill>
                <a:latin typeface="+mn-ea"/>
              </a:rPr>
              <a:t>efg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" 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명령어와 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"stat </a:t>
            </a:r>
            <a:r>
              <a:rPr lang="en-US" altLang="ko-KR" sz="2000" dirty="0" err="1">
                <a:solidFill>
                  <a:srgbClr val="0070C0"/>
                </a:solidFill>
                <a:latin typeface="+mn-ea"/>
              </a:rPr>
              <a:t>s_efg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" 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명령어를 사용하여 두 파일의 디스크 상황을 비교하면 </a:t>
            </a:r>
            <a:r>
              <a:rPr lang="en-US" altLang="ko-KR" sz="2000" dirty="0" err="1">
                <a:solidFill>
                  <a:srgbClr val="0070C0"/>
                </a:solidFill>
                <a:latin typeface="+mn-ea"/>
              </a:rPr>
              <a:t>inode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값이 서로 다른 것을 확인할 수 있습니다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.</a:t>
            </a:r>
            <a:endParaRPr lang="ko-KR" altLang="en-US" sz="20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23439" y="1345045"/>
            <a:ext cx="83973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④ </a:t>
            </a:r>
            <a:r>
              <a:rPr lang="en-US" altLang="ko-KR" dirty="0"/>
              <a:t>stat </a:t>
            </a:r>
            <a:r>
              <a:rPr lang="en-US" altLang="ko-KR" dirty="0" err="1"/>
              <a:t>efg</a:t>
            </a:r>
            <a:r>
              <a:rPr lang="en-US" altLang="ko-KR" dirty="0"/>
              <a:t> , stat </a:t>
            </a:r>
            <a:r>
              <a:rPr lang="en-US" altLang="ko-KR" dirty="0" err="1"/>
              <a:t>s_efg</a:t>
            </a:r>
            <a:r>
              <a:rPr lang="en-US" altLang="ko-KR" dirty="0"/>
              <a:t> </a:t>
            </a:r>
            <a:r>
              <a:rPr lang="ko-KR" altLang="en-US" dirty="0"/>
              <a:t>로 두 파일의 디스크 상황을 보고 하드링크를 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732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EE793816-663B-527D-FC37-64D14523370B}"/>
              </a:ext>
            </a:extLst>
          </p:cNvPr>
          <p:cNvGrpSpPr/>
          <p:nvPr/>
        </p:nvGrpSpPr>
        <p:grpSpPr>
          <a:xfrm>
            <a:off x="242124" y="257735"/>
            <a:ext cx="11703346" cy="6427694"/>
            <a:chOff x="242124" y="257735"/>
            <a:chExt cx="11703346" cy="6427694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xmlns="" id="{9830FE48-2E9A-C1CB-53F6-A772F81702ED}"/>
                </a:ext>
              </a:extLst>
            </p:cNvPr>
            <p:cNvSpPr/>
            <p:nvPr/>
          </p:nvSpPr>
          <p:spPr>
            <a:xfrm>
              <a:off x="242125" y="741829"/>
              <a:ext cx="11703345" cy="5943600"/>
            </a:xfrm>
            <a:custGeom>
              <a:avLst/>
              <a:gdLst>
                <a:gd name="connsiteX0" fmla="*/ 0 w 11703345"/>
                <a:gd name="connsiteY0" fmla="*/ 0 h 5943600"/>
                <a:gd name="connsiteX1" fmla="*/ 116441 w 11703345"/>
                <a:gd name="connsiteY1" fmla="*/ 0 h 5943600"/>
                <a:gd name="connsiteX2" fmla="*/ 1258979 w 11703345"/>
                <a:gd name="connsiteY2" fmla="*/ 0 h 5943600"/>
                <a:gd name="connsiteX3" fmla="*/ 11591308 w 11703345"/>
                <a:gd name="connsiteY3" fmla="*/ 0 h 5943600"/>
                <a:gd name="connsiteX4" fmla="*/ 11703345 w 11703345"/>
                <a:gd name="connsiteY4" fmla="*/ 112037 h 5943600"/>
                <a:gd name="connsiteX5" fmla="*/ 11703345 w 11703345"/>
                <a:gd name="connsiteY5" fmla="*/ 5831563 h 5943600"/>
                <a:gd name="connsiteX6" fmla="*/ 11591308 w 11703345"/>
                <a:gd name="connsiteY6" fmla="*/ 5943600 h 5943600"/>
                <a:gd name="connsiteX7" fmla="*/ 116441 w 11703345"/>
                <a:gd name="connsiteY7" fmla="*/ 5943600 h 5943600"/>
                <a:gd name="connsiteX8" fmla="*/ 4404 w 11703345"/>
                <a:gd name="connsiteY8" fmla="*/ 5831563 h 5943600"/>
                <a:gd name="connsiteX9" fmla="*/ 4404 w 11703345"/>
                <a:gd name="connsiteY9" fmla="*/ 1851463 h 5943600"/>
                <a:gd name="connsiteX10" fmla="*/ 0 w 11703345"/>
                <a:gd name="connsiteY10" fmla="*/ 1851463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03345" h="5943600">
                  <a:moveTo>
                    <a:pt x="0" y="0"/>
                  </a:moveTo>
                  <a:lnTo>
                    <a:pt x="116441" y="0"/>
                  </a:lnTo>
                  <a:lnTo>
                    <a:pt x="1258979" y="0"/>
                  </a:lnTo>
                  <a:lnTo>
                    <a:pt x="11591308" y="0"/>
                  </a:lnTo>
                  <a:cubicBezTo>
                    <a:pt x="11653184" y="0"/>
                    <a:pt x="11703345" y="50161"/>
                    <a:pt x="11703345" y="112037"/>
                  </a:cubicBezTo>
                  <a:lnTo>
                    <a:pt x="11703345" y="5831563"/>
                  </a:lnTo>
                  <a:cubicBezTo>
                    <a:pt x="11703345" y="5893439"/>
                    <a:pt x="11653184" y="5943600"/>
                    <a:pt x="11591308" y="5943600"/>
                  </a:cubicBezTo>
                  <a:lnTo>
                    <a:pt x="116441" y="5943600"/>
                  </a:lnTo>
                  <a:cubicBezTo>
                    <a:pt x="54565" y="5943600"/>
                    <a:pt x="4404" y="5893439"/>
                    <a:pt x="4404" y="5831563"/>
                  </a:cubicBezTo>
                  <a:lnTo>
                    <a:pt x="4404" y="1851463"/>
                  </a:lnTo>
                  <a:lnTo>
                    <a:pt x="0" y="1851463"/>
                  </a:lnTo>
                  <a:close/>
                </a:path>
              </a:pathLst>
            </a:custGeom>
            <a:solidFill>
              <a:srgbClr val="FFFEFF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innerShdw dist="139700" dir="8100000">
                <a:schemeClr val="accent5">
                  <a:lumMod val="75000"/>
                  <a:alpha val="2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xmlns="" id="{F5284178-F8B2-EE80-85C3-8E4B914FB610}"/>
                </a:ext>
              </a:extLst>
            </p:cNvPr>
            <p:cNvSpPr/>
            <p:nvPr/>
          </p:nvSpPr>
          <p:spPr>
            <a:xfrm>
              <a:off x="242124" y="257735"/>
              <a:ext cx="11703344" cy="708212"/>
            </a:xfrm>
            <a:custGeom>
              <a:avLst/>
              <a:gdLst>
                <a:gd name="connsiteX0" fmla="*/ 118038 w 11703344"/>
                <a:gd name="connsiteY0" fmla="*/ 0 h 708212"/>
                <a:gd name="connsiteX1" fmla="*/ 122442 w 11703344"/>
                <a:gd name="connsiteY1" fmla="*/ 0 h 708212"/>
                <a:gd name="connsiteX2" fmla="*/ 2750591 w 11703344"/>
                <a:gd name="connsiteY2" fmla="*/ 0 h 708212"/>
                <a:gd name="connsiteX3" fmla="*/ 3668913 w 11703344"/>
                <a:gd name="connsiteY3" fmla="*/ 0 h 708212"/>
                <a:gd name="connsiteX4" fmla="*/ 3786952 w 11703344"/>
                <a:gd name="connsiteY4" fmla="*/ 118038 h 708212"/>
                <a:gd name="connsiteX5" fmla="*/ 3786952 w 11703344"/>
                <a:gd name="connsiteY5" fmla="*/ 322863 h 708212"/>
                <a:gd name="connsiteX6" fmla="*/ 3799398 w 11703344"/>
                <a:gd name="connsiteY6" fmla="*/ 384513 h 708212"/>
                <a:gd name="connsiteX7" fmla="*/ 3949630 w 11703344"/>
                <a:gd name="connsiteY7" fmla="*/ 484094 h 708212"/>
                <a:gd name="connsiteX8" fmla="*/ 3980867 w 11703344"/>
                <a:gd name="connsiteY8" fmla="*/ 484094 h 708212"/>
                <a:gd name="connsiteX9" fmla="*/ 11600250 w 11703344"/>
                <a:gd name="connsiteY9" fmla="*/ 484094 h 708212"/>
                <a:gd name="connsiteX10" fmla="*/ 11703344 w 11703344"/>
                <a:gd name="connsiteY10" fmla="*/ 587188 h 708212"/>
                <a:gd name="connsiteX11" fmla="*/ 11703344 w 11703344"/>
                <a:gd name="connsiteY11" fmla="*/ 708212 h 708212"/>
                <a:gd name="connsiteX12" fmla="*/ 3980867 w 11703344"/>
                <a:gd name="connsiteY12" fmla="*/ 708212 h 708212"/>
                <a:gd name="connsiteX13" fmla="*/ 3786952 w 11703344"/>
                <a:gd name="connsiteY13" fmla="*/ 708212 h 708212"/>
                <a:gd name="connsiteX14" fmla="*/ 3254727 w 11703344"/>
                <a:gd name="connsiteY14" fmla="*/ 708212 h 708212"/>
                <a:gd name="connsiteX15" fmla="*/ 3061230 w 11703344"/>
                <a:gd name="connsiteY15" fmla="*/ 708212 h 708212"/>
                <a:gd name="connsiteX16" fmla="*/ 2868629 w 11703344"/>
                <a:gd name="connsiteY16" fmla="*/ 708212 h 708212"/>
                <a:gd name="connsiteX17" fmla="*/ 2335090 w 11703344"/>
                <a:gd name="connsiteY17" fmla="*/ 708212 h 708212"/>
                <a:gd name="connsiteX18" fmla="*/ 4404 w 11703344"/>
                <a:gd name="connsiteY18" fmla="*/ 708212 h 708212"/>
                <a:gd name="connsiteX19" fmla="*/ 4403 w 11703344"/>
                <a:gd name="connsiteY19" fmla="*/ 708212 h 708212"/>
                <a:gd name="connsiteX20" fmla="*/ 0 w 11703344"/>
                <a:gd name="connsiteY20" fmla="*/ 708212 h 708212"/>
                <a:gd name="connsiteX21" fmla="*/ 0 w 11703344"/>
                <a:gd name="connsiteY21" fmla="*/ 118038 h 708212"/>
                <a:gd name="connsiteX22" fmla="*/ 118038 w 11703344"/>
                <a:gd name="connsiteY22" fmla="*/ 0 h 70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03344" h="708212">
                  <a:moveTo>
                    <a:pt x="118038" y="0"/>
                  </a:moveTo>
                  <a:lnTo>
                    <a:pt x="122442" y="0"/>
                  </a:lnTo>
                  <a:lnTo>
                    <a:pt x="2750591" y="0"/>
                  </a:lnTo>
                  <a:lnTo>
                    <a:pt x="3668913" y="0"/>
                  </a:lnTo>
                  <a:cubicBezTo>
                    <a:pt x="3734105" y="0"/>
                    <a:pt x="3786952" y="52847"/>
                    <a:pt x="3786952" y="118038"/>
                  </a:cubicBezTo>
                  <a:lnTo>
                    <a:pt x="3786952" y="322863"/>
                  </a:lnTo>
                  <a:lnTo>
                    <a:pt x="3799398" y="384513"/>
                  </a:lnTo>
                  <a:cubicBezTo>
                    <a:pt x="3824150" y="443033"/>
                    <a:pt x="3882095" y="484094"/>
                    <a:pt x="3949630" y="484094"/>
                  </a:cubicBezTo>
                  <a:lnTo>
                    <a:pt x="3980867" y="484094"/>
                  </a:lnTo>
                  <a:lnTo>
                    <a:pt x="11600250" y="484094"/>
                  </a:lnTo>
                  <a:cubicBezTo>
                    <a:pt x="11657187" y="484094"/>
                    <a:pt x="11703344" y="530251"/>
                    <a:pt x="11703344" y="587188"/>
                  </a:cubicBezTo>
                  <a:lnTo>
                    <a:pt x="11703344" y="708212"/>
                  </a:lnTo>
                  <a:lnTo>
                    <a:pt x="3980867" y="708212"/>
                  </a:lnTo>
                  <a:lnTo>
                    <a:pt x="3786952" y="708212"/>
                  </a:lnTo>
                  <a:lnTo>
                    <a:pt x="3254727" y="708212"/>
                  </a:lnTo>
                  <a:lnTo>
                    <a:pt x="3061230" y="708212"/>
                  </a:lnTo>
                  <a:lnTo>
                    <a:pt x="2868629" y="708212"/>
                  </a:lnTo>
                  <a:lnTo>
                    <a:pt x="2335090" y="708212"/>
                  </a:lnTo>
                  <a:lnTo>
                    <a:pt x="4404" y="708212"/>
                  </a:lnTo>
                  <a:lnTo>
                    <a:pt x="4403" y="708212"/>
                  </a:lnTo>
                  <a:lnTo>
                    <a:pt x="0" y="708212"/>
                  </a:lnTo>
                  <a:lnTo>
                    <a:pt x="0" y="118038"/>
                  </a:lnTo>
                  <a:cubicBezTo>
                    <a:pt x="0" y="52847"/>
                    <a:pt x="52847" y="0"/>
                    <a:pt x="118038" y="0"/>
                  </a:cubicBezTo>
                  <a:close/>
                </a:path>
              </a:pathLst>
            </a:custGeom>
            <a:solidFill>
              <a:srgbClr val="EEF1F8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889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xmlns="" id="{ECBD4829-C11C-E6F8-4535-915FC92F5EA5}"/>
                </a:ext>
              </a:extLst>
            </p:cNvPr>
            <p:cNvGrpSpPr/>
            <p:nvPr/>
          </p:nvGrpSpPr>
          <p:grpSpPr>
            <a:xfrm>
              <a:off x="11452826" y="823685"/>
              <a:ext cx="342682" cy="72000"/>
              <a:chOff x="11452826" y="861785"/>
              <a:chExt cx="342682" cy="72000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xmlns="" id="{96A37265-F1DA-3279-227C-FE918A987AD7}"/>
                  </a:ext>
                </a:extLst>
              </p:cNvPr>
              <p:cNvSpPr/>
              <p:nvPr/>
            </p:nvSpPr>
            <p:spPr>
              <a:xfrm>
                <a:off x="11452826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xmlns="" id="{6981B2DD-7B75-4C7F-5761-0781ADC838FA}"/>
                  </a:ext>
                </a:extLst>
              </p:cNvPr>
              <p:cNvSpPr/>
              <p:nvPr/>
            </p:nvSpPr>
            <p:spPr>
              <a:xfrm>
                <a:off x="11588167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xmlns="" id="{0C247F3F-39DC-5651-5435-E36E458B9C3B}"/>
                  </a:ext>
                </a:extLst>
              </p:cNvPr>
              <p:cNvSpPr/>
              <p:nvPr/>
            </p:nvSpPr>
            <p:spPr>
              <a:xfrm>
                <a:off x="11723508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F14ABF3-B4B5-A3F9-A9A8-56F424F420A2}"/>
              </a:ext>
            </a:extLst>
          </p:cNvPr>
          <p:cNvSpPr txBox="1"/>
          <p:nvPr/>
        </p:nvSpPr>
        <p:spPr>
          <a:xfrm>
            <a:off x="950757" y="334375"/>
            <a:ext cx="3092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800" b="1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실습</a:t>
            </a:r>
            <a:endParaRPr lang="en-US" altLang="ko-KR" sz="2800" b="1" kern="0" dirty="0">
              <a:ln w="6350">
                <a:noFill/>
              </a:ln>
              <a:solidFill>
                <a:srgbClr val="5B9BD5">
                  <a:lumMod val="75000"/>
                </a:srgbClr>
              </a:solidFill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931062A5-DAB9-998B-7985-C424FE2DB975}"/>
              </a:ext>
            </a:extLst>
          </p:cNvPr>
          <p:cNvGrpSpPr/>
          <p:nvPr/>
        </p:nvGrpSpPr>
        <p:grpSpPr>
          <a:xfrm>
            <a:off x="410779" y="408964"/>
            <a:ext cx="389321" cy="389321"/>
            <a:chOff x="410779" y="408964"/>
            <a:chExt cx="389321" cy="389321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97913F89-A988-F4D4-AA68-5D2AA92A0187}"/>
                </a:ext>
              </a:extLst>
            </p:cNvPr>
            <p:cNvSpPr/>
            <p:nvPr/>
          </p:nvSpPr>
          <p:spPr>
            <a:xfrm>
              <a:off x="410779" y="408964"/>
              <a:ext cx="389321" cy="389321"/>
            </a:xfrm>
            <a:prstGeom prst="ellipse">
              <a:avLst/>
            </a:prstGeom>
            <a:solidFill>
              <a:srgbClr val="26D1A5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381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xmlns="" id="{C2BE922E-0639-3625-720F-8775541CDE15}"/>
                </a:ext>
              </a:extLst>
            </p:cNvPr>
            <p:cNvSpPr/>
            <p:nvPr/>
          </p:nvSpPr>
          <p:spPr>
            <a:xfrm>
              <a:off x="587439" y="477624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xmlns="" id="{7BAA0826-3285-74B3-68A8-942B7733D076}"/>
                </a:ext>
              </a:extLst>
            </p:cNvPr>
            <p:cNvSpPr/>
            <p:nvPr/>
          </p:nvSpPr>
          <p:spPr>
            <a:xfrm rot="16200000">
              <a:off x="587439" y="477625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21" y="1142607"/>
            <a:ext cx="5443611" cy="539475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F14ABF3-B4B5-A3F9-A9A8-56F424F420A2}"/>
              </a:ext>
            </a:extLst>
          </p:cNvPr>
          <p:cNvSpPr txBox="1"/>
          <p:nvPr/>
        </p:nvSpPr>
        <p:spPr>
          <a:xfrm>
            <a:off x="6455826" y="1057629"/>
            <a:ext cx="4806282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0070C0"/>
                </a:solidFill>
                <a:latin typeface="+mn-ea"/>
              </a:rPr>
              <a:t>Cat /</a:t>
            </a:r>
            <a:r>
              <a:rPr lang="en-US" altLang="ko-KR" dirty="0" err="1" smtClean="0">
                <a:solidFill>
                  <a:srgbClr val="0070C0"/>
                </a:solidFill>
                <a:latin typeface="+mn-ea"/>
              </a:rPr>
              <a:t>etc</a:t>
            </a:r>
            <a:r>
              <a:rPr lang="en-US" altLang="ko-KR" dirty="0" smtClean="0">
                <a:solidFill>
                  <a:srgbClr val="0070C0"/>
                </a:solidFill>
                <a:latin typeface="+mn-ea"/>
              </a:rPr>
              <a:t>/</a:t>
            </a:r>
            <a:r>
              <a:rPr lang="en-US" altLang="ko-KR" dirty="0" err="1" smtClean="0">
                <a:solidFill>
                  <a:srgbClr val="0070C0"/>
                </a:solidFill>
                <a:latin typeface="+mn-ea"/>
              </a:rPr>
              <a:t>passwd</a:t>
            </a:r>
            <a:r>
              <a:rPr lang="ko-KR" altLang="en-US" dirty="0" smtClean="0">
                <a:solidFill>
                  <a:srgbClr val="0070C0"/>
                </a:solidFill>
                <a:latin typeface="+mn-ea"/>
              </a:rPr>
              <a:t>는</a:t>
            </a:r>
            <a:r>
              <a:rPr lang="ko-KR" altLang="ko-KR" dirty="0" smtClean="0">
                <a:solidFill>
                  <a:srgbClr val="0070C0"/>
                </a:solidFill>
                <a:latin typeface="+mn-ea"/>
              </a:rPr>
              <a:t> /etc/passwd 파일</a:t>
            </a:r>
            <a:r>
              <a:rPr lang="ko-KR" altLang="en-US" dirty="0" smtClean="0">
                <a:solidFill>
                  <a:srgbClr val="0070C0"/>
                </a:solidFill>
                <a:latin typeface="+mn-ea"/>
              </a:rPr>
              <a:t>의 내용을 터미널에 출력하는 역할을 한다</a:t>
            </a:r>
            <a:r>
              <a:rPr lang="en-US" altLang="ko-KR" dirty="0" smtClean="0">
                <a:solidFill>
                  <a:srgbClr val="0070C0"/>
                </a:solidFill>
                <a:latin typeface="+mn-ea"/>
              </a:rPr>
              <a:t>. </a:t>
            </a:r>
            <a:endParaRPr lang="ko-KR" altLang="ko-KR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474296" y="2019102"/>
            <a:ext cx="2774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4279" algn="just" defTabSz="899404">
              <a:spcBef>
                <a:spcPts val="718"/>
              </a:spcBef>
            </a:pPr>
            <a:r>
              <a:rPr lang="ko-KR" altLang="en-US" spc="639" dirty="0">
                <a:solidFill>
                  <a:srgbClr val="0070C0"/>
                </a:solidFill>
                <a:latin typeface="+mn-ea"/>
                <a:cs typeface="Tahoma"/>
              </a:rPr>
              <a:t>∙</a:t>
            </a:r>
            <a:r>
              <a:rPr lang="ko-KR" altLang="en-US" spc="98" dirty="0">
                <a:solidFill>
                  <a:srgbClr val="0070C0"/>
                </a:solidFill>
                <a:latin typeface="+mn-ea"/>
                <a:cs typeface="Tahoma"/>
              </a:rPr>
              <a:t> </a:t>
            </a:r>
            <a:r>
              <a:rPr lang="en-US" altLang="ko-KR" spc="-182" dirty="0" err="1">
                <a:solidFill>
                  <a:srgbClr val="0070C0"/>
                </a:solidFill>
                <a:latin typeface="+mn-ea"/>
                <a:cs typeface="Book Antiqua"/>
              </a:rPr>
              <a:t>passwd</a:t>
            </a:r>
            <a:r>
              <a:rPr lang="en-US" altLang="ko-KR" spc="-182" dirty="0">
                <a:solidFill>
                  <a:srgbClr val="0070C0"/>
                </a:solidFill>
                <a:latin typeface="+mn-ea"/>
                <a:cs typeface="Book Antiqua"/>
              </a:rPr>
              <a:t>  </a:t>
            </a:r>
            <a:r>
              <a:rPr lang="ko-KR" altLang="en-US" spc="-89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파일 내부 형식</a:t>
            </a:r>
            <a:endParaRPr lang="ko-KR" altLang="en-US" dirty="0">
              <a:solidFill>
                <a:srgbClr val="0070C0"/>
              </a:solidFill>
              <a:latin typeface="+mn-ea"/>
              <a:cs typeface="함초롬바탕" panose="02030604000101010101" pitchFamily="18" charset="-127"/>
            </a:endParaRPr>
          </a:p>
        </p:txBody>
      </p:sp>
      <p:sp>
        <p:nvSpPr>
          <p:cNvPr id="21" name="object 4"/>
          <p:cNvSpPr/>
          <p:nvPr/>
        </p:nvSpPr>
        <p:spPr>
          <a:xfrm>
            <a:off x="6455826" y="2444930"/>
            <a:ext cx="4095360" cy="6379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12492" defTabSz="899404">
              <a:spcBef>
                <a:spcPts val="772"/>
              </a:spcBef>
            </a:pPr>
            <a:endParaRPr lang="ko-KR" altLang="en-US" sz="1400" dirty="0">
              <a:solidFill>
                <a:prstClr val="black"/>
              </a:solidFill>
              <a:latin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455826" y="3099490"/>
            <a:ext cx="5339682" cy="3706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492" defTabSz="899404">
              <a:spcBef>
                <a:spcPts val="772"/>
              </a:spcBef>
            </a:pPr>
            <a:r>
              <a:rPr lang="ko-KR" altLang="en-US" spc="-93" dirty="0">
                <a:solidFill>
                  <a:srgbClr val="0070C0"/>
                </a:solidFill>
                <a:latin typeface="Tahoma"/>
                <a:cs typeface="Tahoma"/>
              </a:rPr>
              <a:t>∙</a:t>
            </a:r>
            <a:r>
              <a:rPr lang="en-US" altLang="ko-KR" spc="-93" dirty="0">
                <a:solidFill>
                  <a:srgbClr val="0070C0"/>
                </a:solidFill>
                <a:latin typeface="Consolas" panose="020B0609020204030204" pitchFamily="49" charset="0"/>
                <a:cs typeface="Book Antiqua"/>
              </a:rPr>
              <a:t>username </a:t>
            </a:r>
            <a:r>
              <a:rPr lang="en-US" altLang="ko-KR" spc="-69" dirty="0">
                <a:solidFill>
                  <a:srgbClr val="0070C0"/>
                </a:solidFill>
                <a:latin typeface="Consolas" panose="020B0609020204030204" pitchFamily="49" charset="0"/>
                <a:cs typeface="Book Antiqua"/>
              </a:rPr>
              <a:t>: </a:t>
            </a:r>
            <a:r>
              <a:rPr lang="ko-KR" altLang="en-US" spc="-103" dirty="0">
                <a:solidFill>
                  <a:srgbClr val="0070C0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사용자</a:t>
            </a:r>
            <a:r>
              <a:rPr lang="ko-KR" altLang="en-US" spc="-138" dirty="0">
                <a:solidFill>
                  <a:srgbClr val="0070C0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pc="-44" dirty="0">
                <a:solidFill>
                  <a:srgbClr val="0070C0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명</a:t>
            </a:r>
            <a:endParaRPr lang="ko-KR" altLang="en-US" dirty="0">
              <a:solidFill>
                <a:srgbClr val="0070C0"/>
              </a:solidFill>
              <a:latin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12492" defTabSz="899404">
              <a:spcBef>
                <a:spcPts val="684"/>
              </a:spcBef>
            </a:pPr>
            <a:r>
              <a:rPr lang="ko-KR" altLang="en-US" spc="-93" dirty="0">
                <a:solidFill>
                  <a:srgbClr val="0070C0"/>
                </a:solidFill>
                <a:latin typeface="Tahoma"/>
                <a:cs typeface="Tahoma"/>
              </a:rPr>
              <a:t>∙</a:t>
            </a:r>
            <a:r>
              <a:rPr lang="en-US" altLang="ko-KR" spc="-93" dirty="0">
                <a:solidFill>
                  <a:srgbClr val="0070C0"/>
                </a:solidFill>
                <a:latin typeface="Consolas" panose="020B0609020204030204" pitchFamily="49" charset="0"/>
                <a:cs typeface="Book Antiqua"/>
              </a:rPr>
              <a:t>password </a:t>
            </a:r>
            <a:r>
              <a:rPr lang="en-US" altLang="ko-KR" spc="-69" dirty="0">
                <a:solidFill>
                  <a:srgbClr val="0070C0"/>
                </a:solidFill>
                <a:latin typeface="Consolas" panose="020B0609020204030204" pitchFamily="49" charset="0"/>
                <a:cs typeface="Book Antiqua"/>
              </a:rPr>
              <a:t>: </a:t>
            </a:r>
            <a:r>
              <a:rPr lang="ko-KR" altLang="en-US" spc="-103" dirty="0">
                <a:solidFill>
                  <a:srgbClr val="0070C0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사용자</a:t>
            </a:r>
            <a:r>
              <a:rPr lang="ko-KR" altLang="en-US" spc="-143" dirty="0">
                <a:solidFill>
                  <a:srgbClr val="0070C0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pc="-89" dirty="0">
                <a:solidFill>
                  <a:srgbClr val="0070C0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암호</a:t>
            </a:r>
            <a:endParaRPr lang="ko-KR" altLang="en-US" dirty="0">
              <a:solidFill>
                <a:srgbClr val="0070C0"/>
              </a:solidFill>
              <a:latin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12492" defTabSz="899404">
              <a:spcBef>
                <a:spcPts val="689"/>
              </a:spcBef>
            </a:pPr>
            <a:r>
              <a:rPr lang="ko-KR" altLang="en-US" spc="-5" dirty="0">
                <a:solidFill>
                  <a:srgbClr val="0070C0"/>
                </a:solidFill>
                <a:latin typeface="Tahoma"/>
                <a:cs typeface="Tahoma"/>
              </a:rPr>
              <a:t>∙</a:t>
            </a:r>
            <a:r>
              <a:rPr lang="en-US" altLang="ko-KR" spc="-5" dirty="0" err="1">
                <a:solidFill>
                  <a:srgbClr val="0070C0"/>
                </a:solidFill>
                <a:latin typeface="Consolas" panose="020B0609020204030204" pitchFamily="49" charset="0"/>
                <a:cs typeface="Book Antiqua"/>
              </a:rPr>
              <a:t>uid</a:t>
            </a:r>
            <a:r>
              <a:rPr lang="en-US" altLang="ko-KR" spc="-5" dirty="0">
                <a:solidFill>
                  <a:srgbClr val="0070C0"/>
                </a:solidFill>
                <a:latin typeface="Consolas" panose="020B0609020204030204" pitchFamily="49" charset="0"/>
                <a:cs typeface="Book Antiqua"/>
              </a:rPr>
              <a:t>: </a:t>
            </a:r>
            <a:r>
              <a:rPr lang="ko-KR" altLang="en-US" spc="-123" dirty="0">
                <a:solidFill>
                  <a:srgbClr val="0070C0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사용자아이디</a:t>
            </a:r>
            <a:r>
              <a:rPr lang="en-US" altLang="ko-KR" spc="-123" dirty="0">
                <a:solidFill>
                  <a:srgbClr val="0070C0"/>
                </a:solidFill>
                <a:latin typeface="Consolas" panose="020B0609020204030204" pitchFamily="49" charset="0"/>
                <a:cs typeface="Book Antiqua"/>
              </a:rPr>
              <a:t>,</a:t>
            </a:r>
            <a:r>
              <a:rPr lang="ko-KR" altLang="en-US" spc="-74" dirty="0">
                <a:solidFill>
                  <a:srgbClr val="0070C0"/>
                </a:solidFill>
                <a:latin typeface="Consolas" panose="020B0609020204030204" pitchFamily="49" charset="0"/>
                <a:cs typeface="Book Antiqua"/>
              </a:rPr>
              <a:t> </a:t>
            </a:r>
            <a:r>
              <a:rPr lang="ko-KR" altLang="en-US" spc="-112" dirty="0" smtClean="0">
                <a:solidFill>
                  <a:srgbClr val="0070C0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그룹아이디</a:t>
            </a:r>
            <a:endParaRPr lang="en-US" altLang="ko-KR" spc="-112" dirty="0">
              <a:solidFill>
                <a:srgbClr val="0070C0"/>
              </a:solidFill>
              <a:latin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12492" defTabSz="899404">
              <a:spcBef>
                <a:spcPts val="689"/>
              </a:spcBef>
            </a:pPr>
            <a:r>
              <a:rPr lang="ko-KR" altLang="en-US" spc="30" dirty="0" smtClean="0">
                <a:solidFill>
                  <a:srgbClr val="0070C0"/>
                </a:solidFill>
                <a:latin typeface="Tahoma"/>
                <a:cs typeface="Tahoma"/>
              </a:rPr>
              <a:t>∙</a:t>
            </a:r>
            <a:r>
              <a:rPr lang="en-US" altLang="ko-KR" spc="30" dirty="0" err="1">
                <a:solidFill>
                  <a:srgbClr val="0070C0"/>
                </a:solidFill>
                <a:latin typeface="Consolas" panose="020B0609020204030204" pitchFamily="49" charset="0"/>
                <a:cs typeface="Book Antiqua"/>
              </a:rPr>
              <a:t>gid</a:t>
            </a:r>
            <a:r>
              <a:rPr lang="en-US" altLang="ko-KR" spc="30" dirty="0">
                <a:solidFill>
                  <a:srgbClr val="0070C0"/>
                </a:solidFill>
                <a:latin typeface="Consolas" panose="020B0609020204030204" pitchFamily="49" charset="0"/>
                <a:cs typeface="Book Antiqua"/>
              </a:rPr>
              <a:t> </a:t>
            </a:r>
            <a:r>
              <a:rPr lang="en-US" altLang="ko-KR" spc="-69" dirty="0">
                <a:solidFill>
                  <a:srgbClr val="0070C0"/>
                </a:solidFill>
                <a:latin typeface="Consolas" panose="020B0609020204030204" pitchFamily="49" charset="0"/>
                <a:cs typeface="Book Antiqua"/>
              </a:rPr>
              <a:t>: </a:t>
            </a:r>
            <a:r>
              <a:rPr lang="ko-KR" altLang="en-US" spc="-123" dirty="0">
                <a:solidFill>
                  <a:srgbClr val="0070C0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사용자아이디</a:t>
            </a:r>
            <a:r>
              <a:rPr lang="en-US" altLang="ko-KR" spc="-123" dirty="0">
                <a:solidFill>
                  <a:srgbClr val="0070C0"/>
                </a:solidFill>
                <a:latin typeface="Consolas" panose="020B0609020204030204" pitchFamily="49" charset="0"/>
                <a:cs typeface="Book Antiqua"/>
              </a:rPr>
              <a:t>,</a:t>
            </a:r>
            <a:r>
              <a:rPr lang="ko-KR" altLang="en-US" spc="-44" dirty="0">
                <a:solidFill>
                  <a:srgbClr val="0070C0"/>
                </a:solidFill>
                <a:latin typeface="Consolas" panose="020B0609020204030204" pitchFamily="49" charset="0"/>
                <a:cs typeface="Book Antiqua"/>
              </a:rPr>
              <a:t> </a:t>
            </a:r>
            <a:r>
              <a:rPr lang="ko-KR" altLang="en-US" spc="-112" dirty="0" smtClean="0">
                <a:solidFill>
                  <a:srgbClr val="0070C0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그룹아이디</a:t>
            </a:r>
            <a:endParaRPr lang="en-US" altLang="ko-KR" dirty="0" smtClean="0">
              <a:solidFill>
                <a:srgbClr val="0070C0"/>
              </a:solidFill>
              <a:latin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12492" defTabSz="899404">
              <a:spcBef>
                <a:spcPts val="689"/>
              </a:spcBef>
            </a:pPr>
            <a:r>
              <a:rPr lang="ko-KR" altLang="en-US" spc="-39" dirty="0" smtClean="0">
                <a:solidFill>
                  <a:srgbClr val="0070C0"/>
                </a:solidFill>
                <a:latin typeface="Tahoma"/>
                <a:cs typeface="Tahoma"/>
              </a:rPr>
              <a:t>∙</a:t>
            </a:r>
            <a:r>
              <a:rPr lang="en-US" altLang="ko-KR" spc="-39" dirty="0" err="1">
                <a:solidFill>
                  <a:srgbClr val="0070C0"/>
                </a:solidFill>
                <a:latin typeface="Consolas" panose="020B0609020204030204" pitchFamily="49" charset="0"/>
                <a:cs typeface="Book Antiqua"/>
              </a:rPr>
              <a:t>gecos</a:t>
            </a:r>
            <a:r>
              <a:rPr lang="en-US" altLang="ko-KR" spc="-39" dirty="0">
                <a:solidFill>
                  <a:srgbClr val="0070C0"/>
                </a:solidFill>
                <a:latin typeface="Consolas" panose="020B0609020204030204" pitchFamily="49" charset="0"/>
                <a:cs typeface="Book Antiqua"/>
              </a:rPr>
              <a:t> </a:t>
            </a:r>
            <a:r>
              <a:rPr lang="en-US" altLang="ko-KR" spc="-69" dirty="0">
                <a:solidFill>
                  <a:srgbClr val="0070C0"/>
                </a:solidFill>
                <a:latin typeface="Consolas" panose="020B0609020204030204" pitchFamily="49" charset="0"/>
                <a:cs typeface="Book Antiqua"/>
              </a:rPr>
              <a:t>: </a:t>
            </a:r>
            <a:r>
              <a:rPr lang="en-US" altLang="ko-KR" spc="-167" dirty="0">
                <a:solidFill>
                  <a:srgbClr val="0070C0"/>
                </a:solidFill>
                <a:latin typeface="Consolas" panose="020B0609020204030204" pitchFamily="49" charset="0"/>
                <a:cs typeface="Book Antiqua"/>
              </a:rPr>
              <a:t>General </a:t>
            </a:r>
            <a:r>
              <a:rPr lang="en-US" altLang="ko-KR" spc="-133" dirty="0">
                <a:solidFill>
                  <a:srgbClr val="0070C0"/>
                </a:solidFill>
                <a:latin typeface="Consolas" panose="020B0609020204030204" pitchFamily="49" charset="0"/>
                <a:cs typeface="Book Antiqua"/>
              </a:rPr>
              <a:t>Electric  </a:t>
            </a:r>
            <a:r>
              <a:rPr lang="en-US" altLang="ko-KR" spc="-177" dirty="0">
                <a:solidFill>
                  <a:srgbClr val="0070C0"/>
                </a:solidFill>
                <a:latin typeface="Consolas" panose="020B0609020204030204" pitchFamily="49" charset="0"/>
                <a:cs typeface="Book Antiqua"/>
              </a:rPr>
              <a:t>Comprehensive </a:t>
            </a:r>
            <a:r>
              <a:rPr lang="en-US" altLang="ko-KR" spc="-167" dirty="0">
                <a:solidFill>
                  <a:srgbClr val="0070C0"/>
                </a:solidFill>
                <a:latin typeface="Consolas" panose="020B0609020204030204" pitchFamily="49" charset="0"/>
                <a:cs typeface="Book Antiqua"/>
              </a:rPr>
              <a:t>Operating </a:t>
            </a:r>
            <a:r>
              <a:rPr lang="en-US" altLang="ko-KR" spc="-172" dirty="0">
                <a:solidFill>
                  <a:srgbClr val="0070C0"/>
                </a:solidFill>
                <a:latin typeface="Consolas" panose="020B0609020204030204" pitchFamily="49" charset="0"/>
                <a:cs typeface="Book Antiqua"/>
              </a:rPr>
              <a:t>System </a:t>
            </a:r>
            <a:r>
              <a:rPr lang="en-US" altLang="ko-KR" spc="-93" dirty="0">
                <a:solidFill>
                  <a:srgbClr val="0070C0"/>
                </a:solidFill>
                <a:latin typeface="Consolas" panose="020B0609020204030204" pitchFamily="49" charset="0"/>
                <a:cs typeface="Book Antiqua"/>
              </a:rPr>
              <a:t>(</a:t>
            </a:r>
            <a:r>
              <a:rPr lang="ko-KR" altLang="en-US" spc="-93" dirty="0">
                <a:solidFill>
                  <a:srgbClr val="0070C0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예전 </a:t>
            </a:r>
            <a:r>
              <a:rPr lang="en-US" altLang="ko-KR" spc="-148" dirty="0">
                <a:solidFill>
                  <a:srgbClr val="0070C0"/>
                </a:solidFill>
                <a:latin typeface="Consolas" panose="020B0609020204030204" pitchFamily="49" charset="0"/>
                <a:cs typeface="Book Antiqua"/>
              </a:rPr>
              <a:t>Unix</a:t>
            </a:r>
            <a:r>
              <a:rPr lang="ko-KR" altLang="en-US" spc="-148" dirty="0">
                <a:solidFill>
                  <a:srgbClr val="0070C0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서비스와 </a:t>
            </a:r>
            <a:r>
              <a:rPr lang="ko-KR" altLang="en-US" spc="-108" dirty="0">
                <a:solidFill>
                  <a:srgbClr val="0070C0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호환성을 </a:t>
            </a:r>
            <a:r>
              <a:rPr lang="ko-KR" altLang="en-US" spc="-103" dirty="0">
                <a:solidFill>
                  <a:srgbClr val="0070C0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갖추기 위하여 </a:t>
            </a:r>
            <a:r>
              <a:rPr lang="ko-KR" altLang="en-US" spc="-89" dirty="0">
                <a:solidFill>
                  <a:srgbClr val="0070C0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만든 </a:t>
            </a:r>
            <a:r>
              <a:rPr lang="ko-KR" altLang="en-US" spc="-108" dirty="0">
                <a:solidFill>
                  <a:srgbClr val="0070C0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필드</a:t>
            </a:r>
            <a:r>
              <a:rPr lang="en-US" altLang="ko-KR" spc="-108" dirty="0">
                <a:solidFill>
                  <a:srgbClr val="0070C0"/>
                </a:solidFill>
                <a:latin typeface="Consolas" panose="020B0609020204030204" pitchFamily="49" charset="0"/>
                <a:cs typeface="Book Antiqua"/>
              </a:rPr>
              <a:t>, </a:t>
            </a:r>
            <a:r>
              <a:rPr lang="ko-KR" altLang="en-US" spc="-89" dirty="0">
                <a:solidFill>
                  <a:srgbClr val="0070C0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처음  </a:t>
            </a:r>
            <a:r>
              <a:rPr lang="ko-KR" altLang="en-US" spc="-103" dirty="0">
                <a:solidFill>
                  <a:srgbClr val="0070C0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사용자 </a:t>
            </a:r>
            <a:r>
              <a:rPr lang="ko-KR" altLang="en-US" spc="-89" dirty="0">
                <a:solidFill>
                  <a:srgbClr val="0070C0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정보 넣은 </a:t>
            </a:r>
            <a:r>
              <a:rPr lang="ko-KR" altLang="en-US" spc="-103" dirty="0">
                <a:solidFill>
                  <a:srgbClr val="0070C0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값들이</a:t>
            </a:r>
            <a:r>
              <a:rPr lang="ko-KR" altLang="en-US" spc="108" dirty="0">
                <a:solidFill>
                  <a:srgbClr val="0070C0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pc="-112" dirty="0">
                <a:solidFill>
                  <a:srgbClr val="0070C0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저장</a:t>
            </a:r>
            <a:r>
              <a:rPr lang="en-US" altLang="ko-KR" spc="-112" dirty="0" smtClean="0">
                <a:solidFill>
                  <a:srgbClr val="0070C0"/>
                </a:solidFill>
                <a:latin typeface="Consolas" panose="020B0609020204030204" pitchFamily="49" charset="0"/>
                <a:cs typeface="Book Antiqua"/>
              </a:rPr>
              <a:t>)</a:t>
            </a:r>
            <a:endParaRPr lang="en-US" altLang="ko-KR" dirty="0" smtClean="0">
              <a:solidFill>
                <a:srgbClr val="0070C0"/>
              </a:solidFill>
              <a:latin typeface="Consolas" panose="020B0609020204030204" pitchFamily="49" charset="0"/>
              <a:cs typeface="Book Antiqua"/>
            </a:endParaRPr>
          </a:p>
          <a:p>
            <a:pPr marL="12492" defTabSz="899404">
              <a:spcBef>
                <a:spcPts val="689"/>
              </a:spcBef>
            </a:pPr>
            <a:r>
              <a:rPr lang="ko-KR" altLang="en-US" spc="-84" dirty="0" smtClean="0">
                <a:solidFill>
                  <a:srgbClr val="0070C0"/>
                </a:solidFill>
                <a:latin typeface="Tahoma"/>
                <a:cs typeface="Tahoma"/>
              </a:rPr>
              <a:t>∙</a:t>
            </a:r>
            <a:r>
              <a:rPr lang="en-US" altLang="ko-KR" spc="-84" dirty="0" err="1">
                <a:solidFill>
                  <a:srgbClr val="0070C0"/>
                </a:solidFill>
                <a:latin typeface="Consolas" panose="020B0609020204030204" pitchFamily="49" charset="0"/>
                <a:cs typeface="Book Antiqua"/>
              </a:rPr>
              <a:t>homedir</a:t>
            </a:r>
            <a:r>
              <a:rPr lang="en-US" altLang="ko-KR" spc="-84" dirty="0">
                <a:solidFill>
                  <a:srgbClr val="0070C0"/>
                </a:solidFill>
                <a:latin typeface="Consolas" panose="020B0609020204030204" pitchFamily="49" charset="0"/>
                <a:cs typeface="Book Antiqua"/>
              </a:rPr>
              <a:t> </a:t>
            </a:r>
            <a:r>
              <a:rPr lang="en-US" altLang="ko-KR" spc="-69" dirty="0">
                <a:solidFill>
                  <a:srgbClr val="0070C0"/>
                </a:solidFill>
                <a:latin typeface="Consolas" panose="020B0609020204030204" pitchFamily="49" charset="0"/>
                <a:cs typeface="Book Antiqua"/>
              </a:rPr>
              <a:t>: </a:t>
            </a:r>
            <a:r>
              <a:rPr lang="ko-KR" altLang="en-US" spc="-89" dirty="0">
                <a:solidFill>
                  <a:srgbClr val="0070C0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해당 </a:t>
            </a:r>
            <a:r>
              <a:rPr lang="ko-KR" altLang="en-US" spc="-108" dirty="0">
                <a:solidFill>
                  <a:srgbClr val="0070C0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사용자의 </a:t>
            </a:r>
            <a:r>
              <a:rPr lang="ko-KR" altLang="en-US" spc="-89" dirty="0">
                <a:solidFill>
                  <a:srgbClr val="0070C0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기본</a:t>
            </a:r>
            <a:r>
              <a:rPr lang="ko-KR" altLang="en-US" spc="-15" dirty="0">
                <a:solidFill>
                  <a:srgbClr val="0070C0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pc="-108" dirty="0" err="1" smtClean="0">
                <a:solidFill>
                  <a:srgbClr val="0070C0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디렉토리</a:t>
            </a:r>
            <a:endParaRPr lang="en-US" altLang="ko-KR" dirty="0" smtClean="0">
              <a:solidFill>
                <a:srgbClr val="0070C0"/>
              </a:solidFill>
              <a:latin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12492" defTabSz="899404">
              <a:spcBef>
                <a:spcPts val="689"/>
              </a:spcBef>
            </a:pPr>
            <a:r>
              <a:rPr lang="ko-KR" altLang="en-US" spc="-20" dirty="0" smtClean="0">
                <a:solidFill>
                  <a:srgbClr val="0070C0"/>
                </a:solidFill>
                <a:latin typeface="Tahoma"/>
                <a:cs typeface="Tahoma"/>
              </a:rPr>
              <a:t>∙</a:t>
            </a:r>
            <a:r>
              <a:rPr lang="en-US" altLang="ko-KR" spc="-20" dirty="0">
                <a:solidFill>
                  <a:srgbClr val="0070C0"/>
                </a:solidFill>
                <a:latin typeface="Consolas" panose="020B0609020204030204" pitchFamily="49" charset="0"/>
                <a:cs typeface="Book Antiqua"/>
              </a:rPr>
              <a:t>shell </a:t>
            </a:r>
            <a:r>
              <a:rPr lang="en-US" altLang="ko-KR" spc="-69" dirty="0">
                <a:solidFill>
                  <a:srgbClr val="0070C0"/>
                </a:solidFill>
                <a:latin typeface="Consolas" panose="020B0609020204030204" pitchFamily="49" charset="0"/>
                <a:cs typeface="Book Antiqua"/>
              </a:rPr>
              <a:t>: </a:t>
            </a:r>
            <a:r>
              <a:rPr lang="ko-KR" altLang="en-US" spc="-89" dirty="0">
                <a:solidFill>
                  <a:srgbClr val="0070C0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해당 </a:t>
            </a:r>
            <a:r>
              <a:rPr lang="ko-KR" altLang="en-US" spc="-108" dirty="0">
                <a:solidFill>
                  <a:srgbClr val="0070C0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사용자가 사용하는 </a:t>
            </a:r>
            <a:r>
              <a:rPr lang="en-US" altLang="ko-KR" spc="-167" dirty="0">
                <a:solidFill>
                  <a:srgbClr val="0070C0"/>
                </a:solidFill>
                <a:latin typeface="Consolas" panose="020B0609020204030204" pitchFamily="49" charset="0"/>
                <a:cs typeface="Book Antiqua"/>
              </a:rPr>
              <a:t>Unix </a:t>
            </a:r>
            <a:r>
              <a:rPr lang="en-US" altLang="ko-KR" spc="-123" dirty="0">
                <a:solidFill>
                  <a:srgbClr val="0070C0"/>
                </a:solidFill>
                <a:latin typeface="Consolas" panose="020B0609020204030204" pitchFamily="49" charset="0"/>
                <a:cs typeface="Book Antiqua"/>
              </a:rPr>
              <a:t>shell</a:t>
            </a:r>
            <a:r>
              <a:rPr lang="ko-KR" altLang="en-US" spc="-123" dirty="0">
                <a:solidFill>
                  <a:srgbClr val="0070C0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의</a:t>
            </a:r>
            <a:r>
              <a:rPr lang="ko-KR" altLang="en-US" spc="-93" dirty="0">
                <a:solidFill>
                  <a:srgbClr val="0070C0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pc="-89" dirty="0">
                <a:solidFill>
                  <a:srgbClr val="0070C0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종류</a:t>
            </a:r>
            <a:endParaRPr lang="ko-KR" altLang="en-US" dirty="0">
              <a:solidFill>
                <a:srgbClr val="0070C0"/>
              </a:solidFill>
              <a:latin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12492" defTabSz="899404">
              <a:spcBef>
                <a:spcPts val="689"/>
              </a:spcBef>
            </a:pPr>
            <a:endParaRPr lang="ko-KR" altLang="en-US" sz="1400" dirty="0">
              <a:solidFill>
                <a:prstClr val="black"/>
              </a:solidFill>
              <a:latin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3" name="액자 22"/>
          <p:cNvSpPr/>
          <p:nvPr/>
        </p:nvSpPr>
        <p:spPr>
          <a:xfrm>
            <a:off x="1745598" y="1166556"/>
            <a:ext cx="1127759" cy="156205"/>
          </a:xfrm>
          <a:prstGeom prst="frame">
            <a:avLst>
              <a:gd name="adj1" fmla="val 6764"/>
            </a:avLst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5790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EE793816-663B-527D-FC37-64D14523370B}"/>
              </a:ext>
            </a:extLst>
          </p:cNvPr>
          <p:cNvGrpSpPr/>
          <p:nvPr/>
        </p:nvGrpSpPr>
        <p:grpSpPr>
          <a:xfrm>
            <a:off x="150682" y="212015"/>
            <a:ext cx="11703346" cy="6427694"/>
            <a:chOff x="242124" y="257735"/>
            <a:chExt cx="11703346" cy="6427694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xmlns="" id="{9830FE48-2E9A-C1CB-53F6-A772F81702ED}"/>
                </a:ext>
              </a:extLst>
            </p:cNvPr>
            <p:cNvSpPr/>
            <p:nvPr/>
          </p:nvSpPr>
          <p:spPr>
            <a:xfrm>
              <a:off x="242125" y="741829"/>
              <a:ext cx="11703345" cy="5943600"/>
            </a:xfrm>
            <a:custGeom>
              <a:avLst/>
              <a:gdLst>
                <a:gd name="connsiteX0" fmla="*/ 0 w 11703345"/>
                <a:gd name="connsiteY0" fmla="*/ 0 h 5943600"/>
                <a:gd name="connsiteX1" fmla="*/ 116441 w 11703345"/>
                <a:gd name="connsiteY1" fmla="*/ 0 h 5943600"/>
                <a:gd name="connsiteX2" fmla="*/ 1258979 w 11703345"/>
                <a:gd name="connsiteY2" fmla="*/ 0 h 5943600"/>
                <a:gd name="connsiteX3" fmla="*/ 11591308 w 11703345"/>
                <a:gd name="connsiteY3" fmla="*/ 0 h 5943600"/>
                <a:gd name="connsiteX4" fmla="*/ 11703345 w 11703345"/>
                <a:gd name="connsiteY4" fmla="*/ 112037 h 5943600"/>
                <a:gd name="connsiteX5" fmla="*/ 11703345 w 11703345"/>
                <a:gd name="connsiteY5" fmla="*/ 5831563 h 5943600"/>
                <a:gd name="connsiteX6" fmla="*/ 11591308 w 11703345"/>
                <a:gd name="connsiteY6" fmla="*/ 5943600 h 5943600"/>
                <a:gd name="connsiteX7" fmla="*/ 116441 w 11703345"/>
                <a:gd name="connsiteY7" fmla="*/ 5943600 h 5943600"/>
                <a:gd name="connsiteX8" fmla="*/ 4404 w 11703345"/>
                <a:gd name="connsiteY8" fmla="*/ 5831563 h 5943600"/>
                <a:gd name="connsiteX9" fmla="*/ 4404 w 11703345"/>
                <a:gd name="connsiteY9" fmla="*/ 1851463 h 5943600"/>
                <a:gd name="connsiteX10" fmla="*/ 0 w 11703345"/>
                <a:gd name="connsiteY10" fmla="*/ 1851463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03345" h="5943600">
                  <a:moveTo>
                    <a:pt x="0" y="0"/>
                  </a:moveTo>
                  <a:lnTo>
                    <a:pt x="116441" y="0"/>
                  </a:lnTo>
                  <a:lnTo>
                    <a:pt x="1258979" y="0"/>
                  </a:lnTo>
                  <a:lnTo>
                    <a:pt x="11591308" y="0"/>
                  </a:lnTo>
                  <a:cubicBezTo>
                    <a:pt x="11653184" y="0"/>
                    <a:pt x="11703345" y="50161"/>
                    <a:pt x="11703345" y="112037"/>
                  </a:cubicBezTo>
                  <a:lnTo>
                    <a:pt x="11703345" y="5831563"/>
                  </a:lnTo>
                  <a:cubicBezTo>
                    <a:pt x="11703345" y="5893439"/>
                    <a:pt x="11653184" y="5943600"/>
                    <a:pt x="11591308" y="5943600"/>
                  </a:cubicBezTo>
                  <a:lnTo>
                    <a:pt x="116441" y="5943600"/>
                  </a:lnTo>
                  <a:cubicBezTo>
                    <a:pt x="54565" y="5943600"/>
                    <a:pt x="4404" y="5893439"/>
                    <a:pt x="4404" y="5831563"/>
                  </a:cubicBezTo>
                  <a:lnTo>
                    <a:pt x="4404" y="1851463"/>
                  </a:lnTo>
                  <a:lnTo>
                    <a:pt x="0" y="1851463"/>
                  </a:lnTo>
                  <a:close/>
                </a:path>
              </a:pathLst>
            </a:custGeom>
            <a:solidFill>
              <a:srgbClr val="FFFEFF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innerShdw dist="139700" dir="8100000">
                <a:schemeClr val="accent5">
                  <a:lumMod val="75000"/>
                  <a:alpha val="2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xmlns="" id="{F5284178-F8B2-EE80-85C3-8E4B914FB610}"/>
                </a:ext>
              </a:extLst>
            </p:cNvPr>
            <p:cNvSpPr/>
            <p:nvPr/>
          </p:nvSpPr>
          <p:spPr>
            <a:xfrm>
              <a:off x="242124" y="257735"/>
              <a:ext cx="11703344" cy="708212"/>
            </a:xfrm>
            <a:custGeom>
              <a:avLst/>
              <a:gdLst>
                <a:gd name="connsiteX0" fmla="*/ 118038 w 11703344"/>
                <a:gd name="connsiteY0" fmla="*/ 0 h 708212"/>
                <a:gd name="connsiteX1" fmla="*/ 122442 w 11703344"/>
                <a:gd name="connsiteY1" fmla="*/ 0 h 708212"/>
                <a:gd name="connsiteX2" fmla="*/ 2750591 w 11703344"/>
                <a:gd name="connsiteY2" fmla="*/ 0 h 708212"/>
                <a:gd name="connsiteX3" fmla="*/ 3668913 w 11703344"/>
                <a:gd name="connsiteY3" fmla="*/ 0 h 708212"/>
                <a:gd name="connsiteX4" fmla="*/ 3786952 w 11703344"/>
                <a:gd name="connsiteY4" fmla="*/ 118038 h 708212"/>
                <a:gd name="connsiteX5" fmla="*/ 3786952 w 11703344"/>
                <a:gd name="connsiteY5" fmla="*/ 322863 h 708212"/>
                <a:gd name="connsiteX6" fmla="*/ 3799398 w 11703344"/>
                <a:gd name="connsiteY6" fmla="*/ 384513 h 708212"/>
                <a:gd name="connsiteX7" fmla="*/ 3949630 w 11703344"/>
                <a:gd name="connsiteY7" fmla="*/ 484094 h 708212"/>
                <a:gd name="connsiteX8" fmla="*/ 3980867 w 11703344"/>
                <a:gd name="connsiteY8" fmla="*/ 484094 h 708212"/>
                <a:gd name="connsiteX9" fmla="*/ 11600250 w 11703344"/>
                <a:gd name="connsiteY9" fmla="*/ 484094 h 708212"/>
                <a:gd name="connsiteX10" fmla="*/ 11703344 w 11703344"/>
                <a:gd name="connsiteY10" fmla="*/ 587188 h 708212"/>
                <a:gd name="connsiteX11" fmla="*/ 11703344 w 11703344"/>
                <a:gd name="connsiteY11" fmla="*/ 708212 h 708212"/>
                <a:gd name="connsiteX12" fmla="*/ 3980867 w 11703344"/>
                <a:gd name="connsiteY12" fmla="*/ 708212 h 708212"/>
                <a:gd name="connsiteX13" fmla="*/ 3786952 w 11703344"/>
                <a:gd name="connsiteY13" fmla="*/ 708212 h 708212"/>
                <a:gd name="connsiteX14" fmla="*/ 3254727 w 11703344"/>
                <a:gd name="connsiteY14" fmla="*/ 708212 h 708212"/>
                <a:gd name="connsiteX15" fmla="*/ 3061230 w 11703344"/>
                <a:gd name="connsiteY15" fmla="*/ 708212 h 708212"/>
                <a:gd name="connsiteX16" fmla="*/ 2868629 w 11703344"/>
                <a:gd name="connsiteY16" fmla="*/ 708212 h 708212"/>
                <a:gd name="connsiteX17" fmla="*/ 2335090 w 11703344"/>
                <a:gd name="connsiteY17" fmla="*/ 708212 h 708212"/>
                <a:gd name="connsiteX18" fmla="*/ 4404 w 11703344"/>
                <a:gd name="connsiteY18" fmla="*/ 708212 h 708212"/>
                <a:gd name="connsiteX19" fmla="*/ 4403 w 11703344"/>
                <a:gd name="connsiteY19" fmla="*/ 708212 h 708212"/>
                <a:gd name="connsiteX20" fmla="*/ 0 w 11703344"/>
                <a:gd name="connsiteY20" fmla="*/ 708212 h 708212"/>
                <a:gd name="connsiteX21" fmla="*/ 0 w 11703344"/>
                <a:gd name="connsiteY21" fmla="*/ 118038 h 708212"/>
                <a:gd name="connsiteX22" fmla="*/ 118038 w 11703344"/>
                <a:gd name="connsiteY22" fmla="*/ 0 h 70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03344" h="708212">
                  <a:moveTo>
                    <a:pt x="118038" y="0"/>
                  </a:moveTo>
                  <a:lnTo>
                    <a:pt x="122442" y="0"/>
                  </a:lnTo>
                  <a:lnTo>
                    <a:pt x="2750591" y="0"/>
                  </a:lnTo>
                  <a:lnTo>
                    <a:pt x="3668913" y="0"/>
                  </a:lnTo>
                  <a:cubicBezTo>
                    <a:pt x="3734105" y="0"/>
                    <a:pt x="3786952" y="52847"/>
                    <a:pt x="3786952" y="118038"/>
                  </a:cubicBezTo>
                  <a:lnTo>
                    <a:pt x="3786952" y="322863"/>
                  </a:lnTo>
                  <a:lnTo>
                    <a:pt x="3799398" y="384513"/>
                  </a:lnTo>
                  <a:cubicBezTo>
                    <a:pt x="3824150" y="443033"/>
                    <a:pt x="3882095" y="484094"/>
                    <a:pt x="3949630" y="484094"/>
                  </a:cubicBezTo>
                  <a:lnTo>
                    <a:pt x="3980867" y="484094"/>
                  </a:lnTo>
                  <a:lnTo>
                    <a:pt x="11600250" y="484094"/>
                  </a:lnTo>
                  <a:cubicBezTo>
                    <a:pt x="11657187" y="484094"/>
                    <a:pt x="11703344" y="530251"/>
                    <a:pt x="11703344" y="587188"/>
                  </a:cubicBezTo>
                  <a:lnTo>
                    <a:pt x="11703344" y="708212"/>
                  </a:lnTo>
                  <a:lnTo>
                    <a:pt x="3980867" y="708212"/>
                  </a:lnTo>
                  <a:lnTo>
                    <a:pt x="3786952" y="708212"/>
                  </a:lnTo>
                  <a:lnTo>
                    <a:pt x="3254727" y="708212"/>
                  </a:lnTo>
                  <a:lnTo>
                    <a:pt x="3061230" y="708212"/>
                  </a:lnTo>
                  <a:lnTo>
                    <a:pt x="2868629" y="708212"/>
                  </a:lnTo>
                  <a:lnTo>
                    <a:pt x="2335090" y="708212"/>
                  </a:lnTo>
                  <a:lnTo>
                    <a:pt x="4404" y="708212"/>
                  </a:lnTo>
                  <a:lnTo>
                    <a:pt x="4403" y="708212"/>
                  </a:lnTo>
                  <a:lnTo>
                    <a:pt x="0" y="708212"/>
                  </a:lnTo>
                  <a:lnTo>
                    <a:pt x="0" y="118038"/>
                  </a:lnTo>
                  <a:cubicBezTo>
                    <a:pt x="0" y="52847"/>
                    <a:pt x="52847" y="0"/>
                    <a:pt x="118038" y="0"/>
                  </a:cubicBezTo>
                  <a:close/>
                </a:path>
              </a:pathLst>
            </a:custGeom>
            <a:solidFill>
              <a:srgbClr val="EEF1F8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889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xmlns="" id="{ECBD4829-C11C-E6F8-4535-915FC92F5EA5}"/>
                </a:ext>
              </a:extLst>
            </p:cNvPr>
            <p:cNvGrpSpPr/>
            <p:nvPr/>
          </p:nvGrpSpPr>
          <p:grpSpPr>
            <a:xfrm>
              <a:off x="11452826" y="823685"/>
              <a:ext cx="342682" cy="72000"/>
              <a:chOff x="11452826" y="861785"/>
              <a:chExt cx="342682" cy="72000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xmlns="" id="{96A37265-F1DA-3279-227C-FE918A987AD7}"/>
                  </a:ext>
                </a:extLst>
              </p:cNvPr>
              <p:cNvSpPr/>
              <p:nvPr/>
            </p:nvSpPr>
            <p:spPr>
              <a:xfrm>
                <a:off x="11452826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xmlns="" id="{6981B2DD-7B75-4C7F-5761-0781ADC838FA}"/>
                  </a:ext>
                </a:extLst>
              </p:cNvPr>
              <p:cNvSpPr/>
              <p:nvPr/>
            </p:nvSpPr>
            <p:spPr>
              <a:xfrm>
                <a:off x="11588167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xmlns="" id="{0C247F3F-39DC-5651-5435-E36E458B9C3B}"/>
                  </a:ext>
                </a:extLst>
              </p:cNvPr>
              <p:cNvSpPr/>
              <p:nvPr/>
            </p:nvSpPr>
            <p:spPr>
              <a:xfrm>
                <a:off x="11723508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F14ABF3-B4B5-A3F9-A9A8-56F424F420A2}"/>
              </a:ext>
            </a:extLst>
          </p:cNvPr>
          <p:cNvSpPr txBox="1"/>
          <p:nvPr/>
        </p:nvSpPr>
        <p:spPr>
          <a:xfrm>
            <a:off x="976759" y="344226"/>
            <a:ext cx="3092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800" b="1" kern="0" dirty="0" err="1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리눅스</a:t>
            </a:r>
            <a:endParaRPr lang="en-US" altLang="ko-KR" sz="2800" b="1" kern="0" dirty="0">
              <a:ln w="6350">
                <a:noFill/>
              </a:ln>
              <a:solidFill>
                <a:srgbClr val="5B9BD5">
                  <a:lumMod val="75000"/>
                </a:srgbClr>
              </a:solidFill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931062A5-DAB9-998B-7985-C424FE2DB975}"/>
              </a:ext>
            </a:extLst>
          </p:cNvPr>
          <p:cNvGrpSpPr/>
          <p:nvPr/>
        </p:nvGrpSpPr>
        <p:grpSpPr>
          <a:xfrm>
            <a:off x="410779" y="408964"/>
            <a:ext cx="389321" cy="389321"/>
            <a:chOff x="410779" y="408964"/>
            <a:chExt cx="389321" cy="389321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97913F89-A988-F4D4-AA68-5D2AA92A0187}"/>
                </a:ext>
              </a:extLst>
            </p:cNvPr>
            <p:cNvSpPr/>
            <p:nvPr/>
          </p:nvSpPr>
          <p:spPr>
            <a:xfrm>
              <a:off x="410779" y="408964"/>
              <a:ext cx="389321" cy="389321"/>
            </a:xfrm>
            <a:prstGeom prst="ellipse">
              <a:avLst/>
            </a:prstGeom>
            <a:solidFill>
              <a:srgbClr val="26D1A5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381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xmlns="" id="{C2BE922E-0639-3625-720F-8775541CDE15}"/>
                </a:ext>
              </a:extLst>
            </p:cNvPr>
            <p:cNvSpPr/>
            <p:nvPr/>
          </p:nvSpPr>
          <p:spPr>
            <a:xfrm>
              <a:off x="587439" y="477624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xmlns="" id="{7BAA0826-3285-74B3-68A8-942B7733D076}"/>
                </a:ext>
              </a:extLst>
            </p:cNvPr>
            <p:cNvSpPr/>
            <p:nvPr/>
          </p:nvSpPr>
          <p:spPr>
            <a:xfrm rot="16200000">
              <a:off x="587439" y="477625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2C516A68-55D2-F57E-11F6-2A5A1AD8FB78}"/>
              </a:ext>
            </a:extLst>
          </p:cNvPr>
          <p:cNvSpPr txBox="1"/>
          <p:nvPr/>
        </p:nvSpPr>
        <p:spPr>
          <a:xfrm>
            <a:off x="1501365" y="3206244"/>
            <a:ext cx="900198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>
              <a:defRPr/>
            </a:pPr>
            <a:r>
              <a:rPr lang="ko-KR" altLang="en-US" sz="5400" b="1" kern="0" dirty="0">
                <a:ln w="15875">
                  <a:noFill/>
                </a:ln>
                <a:solidFill>
                  <a:srgbClr val="0070C0"/>
                </a:solidFill>
              </a:rPr>
              <a:t>필</a:t>
            </a:r>
            <a:r>
              <a:rPr lang="ko-KR" altLang="en-US" sz="5400" b="1" kern="0" dirty="0" smtClean="0">
                <a:ln w="15875">
                  <a:noFill/>
                </a:ln>
                <a:solidFill>
                  <a:srgbClr val="0070C0"/>
                </a:solidFill>
              </a:rPr>
              <a:t>기</a:t>
            </a:r>
            <a:endParaRPr lang="en-US" altLang="ko-KR" sz="5400" b="1" kern="0" dirty="0">
              <a:ln w="15875">
                <a:noFill/>
              </a:ln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9382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EE793816-663B-527D-FC37-64D14523370B}"/>
              </a:ext>
            </a:extLst>
          </p:cNvPr>
          <p:cNvGrpSpPr/>
          <p:nvPr/>
        </p:nvGrpSpPr>
        <p:grpSpPr>
          <a:xfrm>
            <a:off x="258379" y="196775"/>
            <a:ext cx="11703346" cy="6427694"/>
            <a:chOff x="242124" y="257735"/>
            <a:chExt cx="11703346" cy="6427694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xmlns="" id="{9830FE48-2E9A-C1CB-53F6-A772F81702ED}"/>
                </a:ext>
              </a:extLst>
            </p:cNvPr>
            <p:cNvSpPr/>
            <p:nvPr/>
          </p:nvSpPr>
          <p:spPr>
            <a:xfrm>
              <a:off x="242125" y="741829"/>
              <a:ext cx="11703345" cy="5943600"/>
            </a:xfrm>
            <a:custGeom>
              <a:avLst/>
              <a:gdLst>
                <a:gd name="connsiteX0" fmla="*/ 0 w 11703345"/>
                <a:gd name="connsiteY0" fmla="*/ 0 h 5943600"/>
                <a:gd name="connsiteX1" fmla="*/ 116441 w 11703345"/>
                <a:gd name="connsiteY1" fmla="*/ 0 h 5943600"/>
                <a:gd name="connsiteX2" fmla="*/ 1258979 w 11703345"/>
                <a:gd name="connsiteY2" fmla="*/ 0 h 5943600"/>
                <a:gd name="connsiteX3" fmla="*/ 11591308 w 11703345"/>
                <a:gd name="connsiteY3" fmla="*/ 0 h 5943600"/>
                <a:gd name="connsiteX4" fmla="*/ 11703345 w 11703345"/>
                <a:gd name="connsiteY4" fmla="*/ 112037 h 5943600"/>
                <a:gd name="connsiteX5" fmla="*/ 11703345 w 11703345"/>
                <a:gd name="connsiteY5" fmla="*/ 5831563 h 5943600"/>
                <a:gd name="connsiteX6" fmla="*/ 11591308 w 11703345"/>
                <a:gd name="connsiteY6" fmla="*/ 5943600 h 5943600"/>
                <a:gd name="connsiteX7" fmla="*/ 116441 w 11703345"/>
                <a:gd name="connsiteY7" fmla="*/ 5943600 h 5943600"/>
                <a:gd name="connsiteX8" fmla="*/ 4404 w 11703345"/>
                <a:gd name="connsiteY8" fmla="*/ 5831563 h 5943600"/>
                <a:gd name="connsiteX9" fmla="*/ 4404 w 11703345"/>
                <a:gd name="connsiteY9" fmla="*/ 1851463 h 5943600"/>
                <a:gd name="connsiteX10" fmla="*/ 0 w 11703345"/>
                <a:gd name="connsiteY10" fmla="*/ 1851463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03345" h="5943600">
                  <a:moveTo>
                    <a:pt x="0" y="0"/>
                  </a:moveTo>
                  <a:lnTo>
                    <a:pt x="116441" y="0"/>
                  </a:lnTo>
                  <a:lnTo>
                    <a:pt x="1258979" y="0"/>
                  </a:lnTo>
                  <a:lnTo>
                    <a:pt x="11591308" y="0"/>
                  </a:lnTo>
                  <a:cubicBezTo>
                    <a:pt x="11653184" y="0"/>
                    <a:pt x="11703345" y="50161"/>
                    <a:pt x="11703345" y="112037"/>
                  </a:cubicBezTo>
                  <a:lnTo>
                    <a:pt x="11703345" y="5831563"/>
                  </a:lnTo>
                  <a:cubicBezTo>
                    <a:pt x="11703345" y="5893439"/>
                    <a:pt x="11653184" y="5943600"/>
                    <a:pt x="11591308" y="5943600"/>
                  </a:cubicBezTo>
                  <a:lnTo>
                    <a:pt x="116441" y="5943600"/>
                  </a:lnTo>
                  <a:cubicBezTo>
                    <a:pt x="54565" y="5943600"/>
                    <a:pt x="4404" y="5893439"/>
                    <a:pt x="4404" y="5831563"/>
                  </a:cubicBezTo>
                  <a:lnTo>
                    <a:pt x="4404" y="1851463"/>
                  </a:lnTo>
                  <a:lnTo>
                    <a:pt x="0" y="1851463"/>
                  </a:lnTo>
                  <a:close/>
                </a:path>
              </a:pathLst>
            </a:custGeom>
            <a:solidFill>
              <a:srgbClr val="FFFEFF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innerShdw dist="139700" dir="8100000">
                <a:schemeClr val="accent5">
                  <a:lumMod val="75000"/>
                  <a:alpha val="2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xmlns="" id="{F5284178-F8B2-EE80-85C3-8E4B914FB610}"/>
                </a:ext>
              </a:extLst>
            </p:cNvPr>
            <p:cNvSpPr/>
            <p:nvPr/>
          </p:nvSpPr>
          <p:spPr>
            <a:xfrm>
              <a:off x="242124" y="257735"/>
              <a:ext cx="11703344" cy="708212"/>
            </a:xfrm>
            <a:custGeom>
              <a:avLst/>
              <a:gdLst>
                <a:gd name="connsiteX0" fmla="*/ 118038 w 11703344"/>
                <a:gd name="connsiteY0" fmla="*/ 0 h 708212"/>
                <a:gd name="connsiteX1" fmla="*/ 122442 w 11703344"/>
                <a:gd name="connsiteY1" fmla="*/ 0 h 708212"/>
                <a:gd name="connsiteX2" fmla="*/ 2750591 w 11703344"/>
                <a:gd name="connsiteY2" fmla="*/ 0 h 708212"/>
                <a:gd name="connsiteX3" fmla="*/ 3668913 w 11703344"/>
                <a:gd name="connsiteY3" fmla="*/ 0 h 708212"/>
                <a:gd name="connsiteX4" fmla="*/ 3786952 w 11703344"/>
                <a:gd name="connsiteY4" fmla="*/ 118038 h 708212"/>
                <a:gd name="connsiteX5" fmla="*/ 3786952 w 11703344"/>
                <a:gd name="connsiteY5" fmla="*/ 322863 h 708212"/>
                <a:gd name="connsiteX6" fmla="*/ 3799398 w 11703344"/>
                <a:gd name="connsiteY6" fmla="*/ 384513 h 708212"/>
                <a:gd name="connsiteX7" fmla="*/ 3949630 w 11703344"/>
                <a:gd name="connsiteY7" fmla="*/ 484094 h 708212"/>
                <a:gd name="connsiteX8" fmla="*/ 3980867 w 11703344"/>
                <a:gd name="connsiteY8" fmla="*/ 484094 h 708212"/>
                <a:gd name="connsiteX9" fmla="*/ 11600250 w 11703344"/>
                <a:gd name="connsiteY9" fmla="*/ 484094 h 708212"/>
                <a:gd name="connsiteX10" fmla="*/ 11703344 w 11703344"/>
                <a:gd name="connsiteY10" fmla="*/ 587188 h 708212"/>
                <a:gd name="connsiteX11" fmla="*/ 11703344 w 11703344"/>
                <a:gd name="connsiteY11" fmla="*/ 708212 h 708212"/>
                <a:gd name="connsiteX12" fmla="*/ 3980867 w 11703344"/>
                <a:gd name="connsiteY12" fmla="*/ 708212 h 708212"/>
                <a:gd name="connsiteX13" fmla="*/ 3786952 w 11703344"/>
                <a:gd name="connsiteY13" fmla="*/ 708212 h 708212"/>
                <a:gd name="connsiteX14" fmla="*/ 3254727 w 11703344"/>
                <a:gd name="connsiteY14" fmla="*/ 708212 h 708212"/>
                <a:gd name="connsiteX15" fmla="*/ 3061230 w 11703344"/>
                <a:gd name="connsiteY15" fmla="*/ 708212 h 708212"/>
                <a:gd name="connsiteX16" fmla="*/ 2868629 w 11703344"/>
                <a:gd name="connsiteY16" fmla="*/ 708212 h 708212"/>
                <a:gd name="connsiteX17" fmla="*/ 2335090 w 11703344"/>
                <a:gd name="connsiteY17" fmla="*/ 708212 h 708212"/>
                <a:gd name="connsiteX18" fmla="*/ 4404 w 11703344"/>
                <a:gd name="connsiteY18" fmla="*/ 708212 h 708212"/>
                <a:gd name="connsiteX19" fmla="*/ 4403 w 11703344"/>
                <a:gd name="connsiteY19" fmla="*/ 708212 h 708212"/>
                <a:gd name="connsiteX20" fmla="*/ 0 w 11703344"/>
                <a:gd name="connsiteY20" fmla="*/ 708212 h 708212"/>
                <a:gd name="connsiteX21" fmla="*/ 0 w 11703344"/>
                <a:gd name="connsiteY21" fmla="*/ 118038 h 708212"/>
                <a:gd name="connsiteX22" fmla="*/ 118038 w 11703344"/>
                <a:gd name="connsiteY22" fmla="*/ 0 h 70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03344" h="708212">
                  <a:moveTo>
                    <a:pt x="118038" y="0"/>
                  </a:moveTo>
                  <a:lnTo>
                    <a:pt x="122442" y="0"/>
                  </a:lnTo>
                  <a:lnTo>
                    <a:pt x="2750591" y="0"/>
                  </a:lnTo>
                  <a:lnTo>
                    <a:pt x="3668913" y="0"/>
                  </a:lnTo>
                  <a:cubicBezTo>
                    <a:pt x="3734105" y="0"/>
                    <a:pt x="3786952" y="52847"/>
                    <a:pt x="3786952" y="118038"/>
                  </a:cubicBezTo>
                  <a:lnTo>
                    <a:pt x="3786952" y="322863"/>
                  </a:lnTo>
                  <a:lnTo>
                    <a:pt x="3799398" y="384513"/>
                  </a:lnTo>
                  <a:cubicBezTo>
                    <a:pt x="3824150" y="443033"/>
                    <a:pt x="3882095" y="484094"/>
                    <a:pt x="3949630" y="484094"/>
                  </a:cubicBezTo>
                  <a:lnTo>
                    <a:pt x="3980867" y="484094"/>
                  </a:lnTo>
                  <a:lnTo>
                    <a:pt x="11600250" y="484094"/>
                  </a:lnTo>
                  <a:cubicBezTo>
                    <a:pt x="11657187" y="484094"/>
                    <a:pt x="11703344" y="530251"/>
                    <a:pt x="11703344" y="587188"/>
                  </a:cubicBezTo>
                  <a:lnTo>
                    <a:pt x="11703344" y="708212"/>
                  </a:lnTo>
                  <a:lnTo>
                    <a:pt x="3980867" y="708212"/>
                  </a:lnTo>
                  <a:lnTo>
                    <a:pt x="3786952" y="708212"/>
                  </a:lnTo>
                  <a:lnTo>
                    <a:pt x="3254727" y="708212"/>
                  </a:lnTo>
                  <a:lnTo>
                    <a:pt x="3061230" y="708212"/>
                  </a:lnTo>
                  <a:lnTo>
                    <a:pt x="2868629" y="708212"/>
                  </a:lnTo>
                  <a:lnTo>
                    <a:pt x="2335090" y="708212"/>
                  </a:lnTo>
                  <a:lnTo>
                    <a:pt x="4404" y="708212"/>
                  </a:lnTo>
                  <a:lnTo>
                    <a:pt x="4403" y="708212"/>
                  </a:lnTo>
                  <a:lnTo>
                    <a:pt x="0" y="708212"/>
                  </a:lnTo>
                  <a:lnTo>
                    <a:pt x="0" y="118038"/>
                  </a:lnTo>
                  <a:cubicBezTo>
                    <a:pt x="0" y="52847"/>
                    <a:pt x="52847" y="0"/>
                    <a:pt x="118038" y="0"/>
                  </a:cubicBezTo>
                  <a:close/>
                </a:path>
              </a:pathLst>
            </a:custGeom>
            <a:solidFill>
              <a:srgbClr val="EEF1F8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889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xmlns="" id="{ECBD4829-C11C-E6F8-4535-915FC92F5EA5}"/>
                </a:ext>
              </a:extLst>
            </p:cNvPr>
            <p:cNvGrpSpPr/>
            <p:nvPr/>
          </p:nvGrpSpPr>
          <p:grpSpPr>
            <a:xfrm>
              <a:off x="11452826" y="823685"/>
              <a:ext cx="342682" cy="72000"/>
              <a:chOff x="11452826" y="861785"/>
              <a:chExt cx="342682" cy="72000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xmlns="" id="{96A37265-F1DA-3279-227C-FE918A987AD7}"/>
                  </a:ext>
                </a:extLst>
              </p:cNvPr>
              <p:cNvSpPr/>
              <p:nvPr/>
            </p:nvSpPr>
            <p:spPr>
              <a:xfrm>
                <a:off x="11452826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xmlns="" id="{6981B2DD-7B75-4C7F-5761-0781ADC838FA}"/>
                  </a:ext>
                </a:extLst>
              </p:cNvPr>
              <p:cNvSpPr/>
              <p:nvPr/>
            </p:nvSpPr>
            <p:spPr>
              <a:xfrm>
                <a:off x="11588167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xmlns="" id="{0C247F3F-39DC-5651-5435-E36E458B9C3B}"/>
                  </a:ext>
                </a:extLst>
              </p:cNvPr>
              <p:cNvSpPr/>
              <p:nvPr/>
            </p:nvSpPr>
            <p:spPr>
              <a:xfrm>
                <a:off x="11723508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F14ABF3-B4B5-A3F9-A9A8-56F424F420A2}"/>
              </a:ext>
            </a:extLst>
          </p:cNvPr>
          <p:cNvSpPr txBox="1"/>
          <p:nvPr/>
        </p:nvSpPr>
        <p:spPr>
          <a:xfrm>
            <a:off x="932353" y="319134"/>
            <a:ext cx="3092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800" b="1" kern="0" dirty="0" err="1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리눅스</a:t>
            </a:r>
            <a:endParaRPr lang="en-US" altLang="ko-KR" sz="2800" b="1" kern="0" dirty="0">
              <a:ln w="6350">
                <a:noFill/>
              </a:ln>
              <a:solidFill>
                <a:srgbClr val="5B9BD5">
                  <a:lumMod val="75000"/>
                </a:srgbClr>
              </a:solidFill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931062A5-DAB9-998B-7985-C424FE2DB975}"/>
              </a:ext>
            </a:extLst>
          </p:cNvPr>
          <p:cNvGrpSpPr/>
          <p:nvPr/>
        </p:nvGrpSpPr>
        <p:grpSpPr>
          <a:xfrm>
            <a:off x="435033" y="386084"/>
            <a:ext cx="389321" cy="389321"/>
            <a:chOff x="410779" y="408964"/>
            <a:chExt cx="389321" cy="389321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97913F89-A988-F4D4-AA68-5D2AA92A0187}"/>
                </a:ext>
              </a:extLst>
            </p:cNvPr>
            <p:cNvSpPr/>
            <p:nvPr/>
          </p:nvSpPr>
          <p:spPr>
            <a:xfrm>
              <a:off x="410779" y="408964"/>
              <a:ext cx="389321" cy="389321"/>
            </a:xfrm>
            <a:prstGeom prst="ellipse">
              <a:avLst/>
            </a:prstGeom>
            <a:solidFill>
              <a:srgbClr val="26D1A5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381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xmlns="" id="{C2BE922E-0639-3625-720F-8775541CDE15}"/>
                </a:ext>
              </a:extLst>
            </p:cNvPr>
            <p:cNvSpPr/>
            <p:nvPr/>
          </p:nvSpPr>
          <p:spPr>
            <a:xfrm>
              <a:off x="587439" y="477624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xmlns="" id="{7BAA0826-3285-74B3-68A8-942B7733D076}"/>
                </a:ext>
              </a:extLst>
            </p:cNvPr>
            <p:cNvSpPr/>
            <p:nvPr/>
          </p:nvSpPr>
          <p:spPr>
            <a:xfrm rot="16200000">
              <a:off x="587439" y="477625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762" y="1029969"/>
            <a:ext cx="4216317" cy="546489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051" y="987111"/>
            <a:ext cx="4237909" cy="550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8964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EE793816-663B-527D-FC37-64D14523370B}"/>
              </a:ext>
            </a:extLst>
          </p:cNvPr>
          <p:cNvGrpSpPr/>
          <p:nvPr/>
        </p:nvGrpSpPr>
        <p:grpSpPr>
          <a:xfrm>
            <a:off x="258379" y="196775"/>
            <a:ext cx="11703346" cy="6427694"/>
            <a:chOff x="242124" y="257735"/>
            <a:chExt cx="11703346" cy="6427694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xmlns="" id="{9830FE48-2E9A-C1CB-53F6-A772F81702ED}"/>
                </a:ext>
              </a:extLst>
            </p:cNvPr>
            <p:cNvSpPr/>
            <p:nvPr/>
          </p:nvSpPr>
          <p:spPr>
            <a:xfrm>
              <a:off x="242125" y="741829"/>
              <a:ext cx="11703345" cy="5943600"/>
            </a:xfrm>
            <a:custGeom>
              <a:avLst/>
              <a:gdLst>
                <a:gd name="connsiteX0" fmla="*/ 0 w 11703345"/>
                <a:gd name="connsiteY0" fmla="*/ 0 h 5943600"/>
                <a:gd name="connsiteX1" fmla="*/ 116441 w 11703345"/>
                <a:gd name="connsiteY1" fmla="*/ 0 h 5943600"/>
                <a:gd name="connsiteX2" fmla="*/ 1258979 w 11703345"/>
                <a:gd name="connsiteY2" fmla="*/ 0 h 5943600"/>
                <a:gd name="connsiteX3" fmla="*/ 11591308 w 11703345"/>
                <a:gd name="connsiteY3" fmla="*/ 0 h 5943600"/>
                <a:gd name="connsiteX4" fmla="*/ 11703345 w 11703345"/>
                <a:gd name="connsiteY4" fmla="*/ 112037 h 5943600"/>
                <a:gd name="connsiteX5" fmla="*/ 11703345 w 11703345"/>
                <a:gd name="connsiteY5" fmla="*/ 5831563 h 5943600"/>
                <a:gd name="connsiteX6" fmla="*/ 11591308 w 11703345"/>
                <a:gd name="connsiteY6" fmla="*/ 5943600 h 5943600"/>
                <a:gd name="connsiteX7" fmla="*/ 116441 w 11703345"/>
                <a:gd name="connsiteY7" fmla="*/ 5943600 h 5943600"/>
                <a:gd name="connsiteX8" fmla="*/ 4404 w 11703345"/>
                <a:gd name="connsiteY8" fmla="*/ 5831563 h 5943600"/>
                <a:gd name="connsiteX9" fmla="*/ 4404 w 11703345"/>
                <a:gd name="connsiteY9" fmla="*/ 1851463 h 5943600"/>
                <a:gd name="connsiteX10" fmla="*/ 0 w 11703345"/>
                <a:gd name="connsiteY10" fmla="*/ 1851463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03345" h="5943600">
                  <a:moveTo>
                    <a:pt x="0" y="0"/>
                  </a:moveTo>
                  <a:lnTo>
                    <a:pt x="116441" y="0"/>
                  </a:lnTo>
                  <a:lnTo>
                    <a:pt x="1258979" y="0"/>
                  </a:lnTo>
                  <a:lnTo>
                    <a:pt x="11591308" y="0"/>
                  </a:lnTo>
                  <a:cubicBezTo>
                    <a:pt x="11653184" y="0"/>
                    <a:pt x="11703345" y="50161"/>
                    <a:pt x="11703345" y="112037"/>
                  </a:cubicBezTo>
                  <a:lnTo>
                    <a:pt x="11703345" y="5831563"/>
                  </a:lnTo>
                  <a:cubicBezTo>
                    <a:pt x="11703345" y="5893439"/>
                    <a:pt x="11653184" y="5943600"/>
                    <a:pt x="11591308" y="5943600"/>
                  </a:cubicBezTo>
                  <a:lnTo>
                    <a:pt x="116441" y="5943600"/>
                  </a:lnTo>
                  <a:cubicBezTo>
                    <a:pt x="54565" y="5943600"/>
                    <a:pt x="4404" y="5893439"/>
                    <a:pt x="4404" y="5831563"/>
                  </a:cubicBezTo>
                  <a:lnTo>
                    <a:pt x="4404" y="1851463"/>
                  </a:lnTo>
                  <a:lnTo>
                    <a:pt x="0" y="1851463"/>
                  </a:lnTo>
                  <a:close/>
                </a:path>
              </a:pathLst>
            </a:custGeom>
            <a:solidFill>
              <a:srgbClr val="FFFEFF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innerShdw dist="139700" dir="8100000">
                <a:schemeClr val="accent5">
                  <a:lumMod val="75000"/>
                  <a:alpha val="2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xmlns="" id="{F5284178-F8B2-EE80-85C3-8E4B914FB610}"/>
                </a:ext>
              </a:extLst>
            </p:cNvPr>
            <p:cNvSpPr/>
            <p:nvPr/>
          </p:nvSpPr>
          <p:spPr>
            <a:xfrm>
              <a:off x="242124" y="257735"/>
              <a:ext cx="11703344" cy="708212"/>
            </a:xfrm>
            <a:custGeom>
              <a:avLst/>
              <a:gdLst>
                <a:gd name="connsiteX0" fmla="*/ 118038 w 11703344"/>
                <a:gd name="connsiteY0" fmla="*/ 0 h 708212"/>
                <a:gd name="connsiteX1" fmla="*/ 122442 w 11703344"/>
                <a:gd name="connsiteY1" fmla="*/ 0 h 708212"/>
                <a:gd name="connsiteX2" fmla="*/ 2750591 w 11703344"/>
                <a:gd name="connsiteY2" fmla="*/ 0 h 708212"/>
                <a:gd name="connsiteX3" fmla="*/ 3668913 w 11703344"/>
                <a:gd name="connsiteY3" fmla="*/ 0 h 708212"/>
                <a:gd name="connsiteX4" fmla="*/ 3786952 w 11703344"/>
                <a:gd name="connsiteY4" fmla="*/ 118038 h 708212"/>
                <a:gd name="connsiteX5" fmla="*/ 3786952 w 11703344"/>
                <a:gd name="connsiteY5" fmla="*/ 322863 h 708212"/>
                <a:gd name="connsiteX6" fmla="*/ 3799398 w 11703344"/>
                <a:gd name="connsiteY6" fmla="*/ 384513 h 708212"/>
                <a:gd name="connsiteX7" fmla="*/ 3949630 w 11703344"/>
                <a:gd name="connsiteY7" fmla="*/ 484094 h 708212"/>
                <a:gd name="connsiteX8" fmla="*/ 3980867 w 11703344"/>
                <a:gd name="connsiteY8" fmla="*/ 484094 h 708212"/>
                <a:gd name="connsiteX9" fmla="*/ 11600250 w 11703344"/>
                <a:gd name="connsiteY9" fmla="*/ 484094 h 708212"/>
                <a:gd name="connsiteX10" fmla="*/ 11703344 w 11703344"/>
                <a:gd name="connsiteY10" fmla="*/ 587188 h 708212"/>
                <a:gd name="connsiteX11" fmla="*/ 11703344 w 11703344"/>
                <a:gd name="connsiteY11" fmla="*/ 708212 h 708212"/>
                <a:gd name="connsiteX12" fmla="*/ 3980867 w 11703344"/>
                <a:gd name="connsiteY12" fmla="*/ 708212 h 708212"/>
                <a:gd name="connsiteX13" fmla="*/ 3786952 w 11703344"/>
                <a:gd name="connsiteY13" fmla="*/ 708212 h 708212"/>
                <a:gd name="connsiteX14" fmla="*/ 3254727 w 11703344"/>
                <a:gd name="connsiteY14" fmla="*/ 708212 h 708212"/>
                <a:gd name="connsiteX15" fmla="*/ 3061230 w 11703344"/>
                <a:gd name="connsiteY15" fmla="*/ 708212 h 708212"/>
                <a:gd name="connsiteX16" fmla="*/ 2868629 w 11703344"/>
                <a:gd name="connsiteY16" fmla="*/ 708212 h 708212"/>
                <a:gd name="connsiteX17" fmla="*/ 2335090 w 11703344"/>
                <a:gd name="connsiteY17" fmla="*/ 708212 h 708212"/>
                <a:gd name="connsiteX18" fmla="*/ 4404 w 11703344"/>
                <a:gd name="connsiteY18" fmla="*/ 708212 h 708212"/>
                <a:gd name="connsiteX19" fmla="*/ 4403 w 11703344"/>
                <a:gd name="connsiteY19" fmla="*/ 708212 h 708212"/>
                <a:gd name="connsiteX20" fmla="*/ 0 w 11703344"/>
                <a:gd name="connsiteY20" fmla="*/ 708212 h 708212"/>
                <a:gd name="connsiteX21" fmla="*/ 0 w 11703344"/>
                <a:gd name="connsiteY21" fmla="*/ 118038 h 708212"/>
                <a:gd name="connsiteX22" fmla="*/ 118038 w 11703344"/>
                <a:gd name="connsiteY22" fmla="*/ 0 h 70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03344" h="708212">
                  <a:moveTo>
                    <a:pt x="118038" y="0"/>
                  </a:moveTo>
                  <a:lnTo>
                    <a:pt x="122442" y="0"/>
                  </a:lnTo>
                  <a:lnTo>
                    <a:pt x="2750591" y="0"/>
                  </a:lnTo>
                  <a:lnTo>
                    <a:pt x="3668913" y="0"/>
                  </a:lnTo>
                  <a:cubicBezTo>
                    <a:pt x="3734105" y="0"/>
                    <a:pt x="3786952" y="52847"/>
                    <a:pt x="3786952" y="118038"/>
                  </a:cubicBezTo>
                  <a:lnTo>
                    <a:pt x="3786952" y="322863"/>
                  </a:lnTo>
                  <a:lnTo>
                    <a:pt x="3799398" y="384513"/>
                  </a:lnTo>
                  <a:cubicBezTo>
                    <a:pt x="3824150" y="443033"/>
                    <a:pt x="3882095" y="484094"/>
                    <a:pt x="3949630" y="484094"/>
                  </a:cubicBezTo>
                  <a:lnTo>
                    <a:pt x="3980867" y="484094"/>
                  </a:lnTo>
                  <a:lnTo>
                    <a:pt x="11600250" y="484094"/>
                  </a:lnTo>
                  <a:cubicBezTo>
                    <a:pt x="11657187" y="484094"/>
                    <a:pt x="11703344" y="530251"/>
                    <a:pt x="11703344" y="587188"/>
                  </a:cubicBezTo>
                  <a:lnTo>
                    <a:pt x="11703344" y="708212"/>
                  </a:lnTo>
                  <a:lnTo>
                    <a:pt x="3980867" y="708212"/>
                  </a:lnTo>
                  <a:lnTo>
                    <a:pt x="3786952" y="708212"/>
                  </a:lnTo>
                  <a:lnTo>
                    <a:pt x="3254727" y="708212"/>
                  </a:lnTo>
                  <a:lnTo>
                    <a:pt x="3061230" y="708212"/>
                  </a:lnTo>
                  <a:lnTo>
                    <a:pt x="2868629" y="708212"/>
                  </a:lnTo>
                  <a:lnTo>
                    <a:pt x="2335090" y="708212"/>
                  </a:lnTo>
                  <a:lnTo>
                    <a:pt x="4404" y="708212"/>
                  </a:lnTo>
                  <a:lnTo>
                    <a:pt x="4403" y="708212"/>
                  </a:lnTo>
                  <a:lnTo>
                    <a:pt x="0" y="708212"/>
                  </a:lnTo>
                  <a:lnTo>
                    <a:pt x="0" y="118038"/>
                  </a:lnTo>
                  <a:cubicBezTo>
                    <a:pt x="0" y="52847"/>
                    <a:pt x="52847" y="0"/>
                    <a:pt x="118038" y="0"/>
                  </a:cubicBezTo>
                  <a:close/>
                </a:path>
              </a:pathLst>
            </a:custGeom>
            <a:solidFill>
              <a:srgbClr val="EEF1F8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889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xmlns="" id="{ECBD4829-C11C-E6F8-4535-915FC92F5EA5}"/>
                </a:ext>
              </a:extLst>
            </p:cNvPr>
            <p:cNvGrpSpPr/>
            <p:nvPr/>
          </p:nvGrpSpPr>
          <p:grpSpPr>
            <a:xfrm>
              <a:off x="11452826" y="823685"/>
              <a:ext cx="342682" cy="72000"/>
              <a:chOff x="11452826" y="861785"/>
              <a:chExt cx="342682" cy="72000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xmlns="" id="{96A37265-F1DA-3279-227C-FE918A987AD7}"/>
                  </a:ext>
                </a:extLst>
              </p:cNvPr>
              <p:cNvSpPr/>
              <p:nvPr/>
            </p:nvSpPr>
            <p:spPr>
              <a:xfrm>
                <a:off x="11452826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xmlns="" id="{6981B2DD-7B75-4C7F-5761-0781ADC838FA}"/>
                  </a:ext>
                </a:extLst>
              </p:cNvPr>
              <p:cNvSpPr/>
              <p:nvPr/>
            </p:nvSpPr>
            <p:spPr>
              <a:xfrm>
                <a:off x="11588167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xmlns="" id="{0C247F3F-39DC-5651-5435-E36E458B9C3B}"/>
                  </a:ext>
                </a:extLst>
              </p:cNvPr>
              <p:cNvSpPr/>
              <p:nvPr/>
            </p:nvSpPr>
            <p:spPr>
              <a:xfrm>
                <a:off x="11723508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F14ABF3-B4B5-A3F9-A9A8-56F424F420A2}"/>
              </a:ext>
            </a:extLst>
          </p:cNvPr>
          <p:cNvSpPr txBox="1"/>
          <p:nvPr/>
        </p:nvSpPr>
        <p:spPr>
          <a:xfrm>
            <a:off x="932353" y="319134"/>
            <a:ext cx="3092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800" b="1" kern="0" dirty="0" err="1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리눅스</a:t>
            </a:r>
            <a:endParaRPr lang="en-US" altLang="ko-KR" sz="2800" b="1" kern="0" dirty="0">
              <a:ln w="6350">
                <a:noFill/>
              </a:ln>
              <a:solidFill>
                <a:srgbClr val="5B9BD5">
                  <a:lumMod val="75000"/>
                </a:srgbClr>
              </a:solidFill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931062A5-DAB9-998B-7985-C424FE2DB975}"/>
              </a:ext>
            </a:extLst>
          </p:cNvPr>
          <p:cNvGrpSpPr/>
          <p:nvPr/>
        </p:nvGrpSpPr>
        <p:grpSpPr>
          <a:xfrm>
            <a:off x="435033" y="386084"/>
            <a:ext cx="389321" cy="389321"/>
            <a:chOff x="410779" y="408964"/>
            <a:chExt cx="389321" cy="389321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97913F89-A988-F4D4-AA68-5D2AA92A0187}"/>
                </a:ext>
              </a:extLst>
            </p:cNvPr>
            <p:cNvSpPr/>
            <p:nvPr/>
          </p:nvSpPr>
          <p:spPr>
            <a:xfrm>
              <a:off x="410779" y="408964"/>
              <a:ext cx="389321" cy="389321"/>
            </a:xfrm>
            <a:prstGeom prst="ellipse">
              <a:avLst/>
            </a:prstGeom>
            <a:solidFill>
              <a:srgbClr val="26D1A5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381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xmlns="" id="{C2BE922E-0639-3625-720F-8775541CDE15}"/>
                </a:ext>
              </a:extLst>
            </p:cNvPr>
            <p:cNvSpPr/>
            <p:nvPr/>
          </p:nvSpPr>
          <p:spPr>
            <a:xfrm>
              <a:off x="587439" y="477624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xmlns="" id="{7BAA0826-3285-74B3-68A8-942B7733D076}"/>
                </a:ext>
              </a:extLst>
            </p:cNvPr>
            <p:cNvSpPr/>
            <p:nvPr/>
          </p:nvSpPr>
          <p:spPr>
            <a:xfrm rot="16200000">
              <a:off x="587439" y="477625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747" y="1137139"/>
            <a:ext cx="6938608" cy="517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118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EE793816-663B-527D-FC37-64D14523370B}"/>
              </a:ext>
            </a:extLst>
          </p:cNvPr>
          <p:cNvGrpSpPr/>
          <p:nvPr/>
        </p:nvGrpSpPr>
        <p:grpSpPr>
          <a:xfrm>
            <a:off x="226884" y="130028"/>
            <a:ext cx="11703346" cy="6427694"/>
            <a:chOff x="242124" y="257735"/>
            <a:chExt cx="11703346" cy="6427694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xmlns="" id="{9830FE48-2E9A-C1CB-53F6-A772F81702ED}"/>
                </a:ext>
              </a:extLst>
            </p:cNvPr>
            <p:cNvSpPr/>
            <p:nvPr/>
          </p:nvSpPr>
          <p:spPr>
            <a:xfrm>
              <a:off x="242125" y="741829"/>
              <a:ext cx="11703345" cy="5943600"/>
            </a:xfrm>
            <a:custGeom>
              <a:avLst/>
              <a:gdLst>
                <a:gd name="connsiteX0" fmla="*/ 0 w 11703345"/>
                <a:gd name="connsiteY0" fmla="*/ 0 h 5943600"/>
                <a:gd name="connsiteX1" fmla="*/ 116441 w 11703345"/>
                <a:gd name="connsiteY1" fmla="*/ 0 h 5943600"/>
                <a:gd name="connsiteX2" fmla="*/ 1258979 w 11703345"/>
                <a:gd name="connsiteY2" fmla="*/ 0 h 5943600"/>
                <a:gd name="connsiteX3" fmla="*/ 11591308 w 11703345"/>
                <a:gd name="connsiteY3" fmla="*/ 0 h 5943600"/>
                <a:gd name="connsiteX4" fmla="*/ 11703345 w 11703345"/>
                <a:gd name="connsiteY4" fmla="*/ 112037 h 5943600"/>
                <a:gd name="connsiteX5" fmla="*/ 11703345 w 11703345"/>
                <a:gd name="connsiteY5" fmla="*/ 5831563 h 5943600"/>
                <a:gd name="connsiteX6" fmla="*/ 11591308 w 11703345"/>
                <a:gd name="connsiteY6" fmla="*/ 5943600 h 5943600"/>
                <a:gd name="connsiteX7" fmla="*/ 116441 w 11703345"/>
                <a:gd name="connsiteY7" fmla="*/ 5943600 h 5943600"/>
                <a:gd name="connsiteX8" fmla="*/ 4404 w 11703345"/>
                <a:gd name="connsiteY8" fmla="*/ 5831563 h 5943600"/>
                <a:gd name="connsiteX9" fmla="*/ 4404 w 11703345"/>
                <a:gd name="connsiteY9" fmla="*/ 1851463 h 5943600"/>
                <a:gd name="connsiteX10" fmla="*/ 0 w 11703345"/>
                <a:gd name="connsiteY10" fmla="*/ 1851463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03345" h="5943600">
                  <a:moveTo>
                    <a:pt x="0" y="0"/>
                  </a:moveTo>
                  <a:lnTo>
                    <a:pt x="116441" y="0"/>
                  </a:lnTo>
                  <a:lnTo>
                    <a:pt x="1258979" y="0"/>
                  </a:lnTo>
                  <a:lnTo>
                    <a:pt x="11591308" y="0"/>
                  </a:lnTo>
                  <a:cubicBezTo>
                    <a:pt x="11653184" y="0"/>
                    <a:pt x="11703345" y="50161"/>
                    <a:pt x="11703345" y="112037"/>
                  </a:cubicBezTo>
                  <a:lnTo>
                    <a:pt x="11703345" y="5831563"/>
                  </a:lnTo>
                  <a:cubicBezTo>
                    <a:pt x="11703345" y="5893439"/>
                    <a:pt x="11653184" y="5943600"/>
                    <a:pt x="11591308" y="5943600"/>
                  </a:cubicBezTo>
                  <a:lnTo>
                    <a:pt x="116441" y="5943600"/>
                  </a:lnTo>
                  <a:cubicBezTo>
                    <a:pt x="54565" y="5943600"/>
                    <a:pt x="4404" y="5893439"/>
                    <a:pt x="4404" y="5831563"/>
                  </a:cubicBezTo>
                  <a:lnTo>
                    <a:pt x="4404" y="1851463"/>
                  </a:lnTo>
                  <a:lnTo>
                    <a:pt x="0" y="1851463"/>
                  </a:lnTo>
                  <a:close/>
                </a:path>
              </a:pathLst>
            </a:custGeom>
            <a:solidFill>
              <a:srgbClr val="FFFEFF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innerShdw dist="139700" dir="8100000">
                <a:schemeClr val="accent5">
                  <a:lumMod val="75000"/>
                  <a:alpha val="2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xmlns="" id="{F5284178-F8B2-EE80-85C3-8E4B914FB610}"/>
                </a:ext>
              </a:extLst>
            </p:cNvPr>
            <p:cNvSpPr/>
            <p:nvPr/>
          </p:nvSpPr>
          <p:spPr>
            <a:xfrm>
              <a:off x="242124" y="257735"/>
              <a:ext cx="11703344" cy="708212"/>
            </a:xfrm>
            <a:custGeom>
              <a:avLst/>
              <a:gdLst>
                <a:gd name="connsiteX0" fmla="*/ 118038 w 11703344"/>
                <a:gd name="connsiteY0" fmla="*/ 0 h 708212"/>
                <a:gd name="connsiteX1" fmla="*/ 122442 w 11703344"/>
                <a:gd name="connsiteY1" fmla="*/ 0 h 708212"/>
                <a:gd name="connsiteX2" fmla="*/ 2750591 w 11703344"/>
                <a:gd name="connsiteY2" fmla="*/ 0 h 708212"/>
                <a:gd name="connsiteX3" fmla="*/ 3668913 w 11703344"/>
                <a:gd name="connsiteY3" fmla="*/ 0 h 708212"/>
                <a:gd name="connsiteX4" fmla="*/ 3786952 w 11703344"/>
                <a:gd name="connsiteY4" fmla="*/ 118038 h 708212"/>
                <a:gd name="connsiteX5" fmla="*/ 3786952 w 11703344"/>
                <a:gd name="connsiteY5" fmla="*/ 322863 h 708212"/>
                <a:gd name="connsiteX6" fmla="*/ 3799398 w 11703344"/>
                <a:gd name="connsiteY6" fmla="*/ 384513 h 708212"/>
                <a:gd name="connsiteX7" fmla="*/ 3949630 w 11703344"/>
                <a:gd name="connsiteY7" fmla="*/ 484094 h 708212"/>
                <a:gd name="connsiteX8" fmla="*/ 3980867 w 11703344"/>
                <a:gd name="connsiteY8" fmla="*/ 484094 h 708212"/>
                <a:gd name="connsiteX9" fmla="*/ 11600250 w 11703344"/>
                <a:gd name="connsiteY9" fmla="*/ 484094 h 708212"/>
                <a:gd name="connsiteX10" fmla="*/ 11703344 w 11703344"/>
                <a:gd name="connsiteY10" fmla="*/ 587188 h 708212"/>
                <a:gd name="connsiteX11" fmla="*/ 11703344 w 11703344"/>
                <a:gd name="connsiteY11" fmla="*/ 708212 h 708212"/>
                <a:gd name="connsiteX12" fmla="*/ 3980867 w 11703344"/>
                <a:gd name="connsiteY12" fmla="*/ 708212 h 708212"/>
                <a:gd name="connsiteX13" fmla="*/ 3786952 w 11703344"/>
                <a:gd name="connsiteY13" fmla="*/ 708212 h 708212"/>
                <a:gd name="connsiteX14" fmla="*/ 3254727 w 11703344"/>
                <a:gd name="connsiteY14" fmla="*/ 708212 h 708212"/>
                <a:gd name="connsiteX15" fmla="*/ 3061230 w 11703344"/>
                <a:gd name="connsiteY15" fmla="*/ 708212 h 708212"/>
                <a:gd name="connsiteX16" fmla="*/ 2868629 w 11703344"/>
                <a:gd name="connsiteY16" fmla="*/ 708212 h 708212"/>
                <a:gd name="connsiteX17" fmla="*/ 2335090 w 11703344"/>
                <a:gd name="connsiteY17" fmla="*/ 708212 h 708212"/>
                <a:gd name="connsiteX18" fmla="*/ 4404 w 11703344"/>
                <a:gd name="connsiteY18" fmla="*/ 708212 h 708212"/>
                <a:gd name="connsiteX19" fmla="*/ 4403 w 11703344"/>
                <a:gd name="connsiteY19" fmla="*/ 708212 h 708212"/>
                <a:gd name="connsiteX20" fmla="*/ 0 w 11703344"/>
                <a:gd name="connsiteY20" fmla="*/ 708212 h 708212"/>
                <a:gd name="connsiteX21" fmla="*/ 0 w 11703344"/>
                <a:gd name="connsiteY21" fmla="*/ 118038 h 708212"/>
                <a:gd name="connsiteX22" fmla="*/ 118038 w 11703344"/>
                <a:gd name="connsiteY22" fmla="*/ 0 h 70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03344" h="708212">
                  <a:moveTo>
                    <a:pt x="118038" y="0"/>
                  </a:moveTo>
                  <a:lnTo>
                    <a:pt x="122442" y="0"/>
                  </a:lnTo>
                  <a:lnTo>
                    <a:pt x="2750591" y="0"/>
                  </a:lnTo>
                  <a:lnTo>
                    <a:pt x="3668913" y="0"/>
                  </a:lnTo>
                  <a:cubicBezTo>
                    <a:pt x="3734105" y="0"/>
                    <a:pt x="3786952" y="52847"/>
                    <a:pt x="3786952" y="118038"/>
                  </a:cubicBezTo>
                  <a:lnTo>
                    <a:pt x="3786952" y="322863"/>
                  </a:lnTo>
                  <a:lnTo>
                    <a:pt x="3799398" y="384513"/>
                  </a:lnTo>
                  <a:cubicBezTo>
                    <a:pt x="3824150" y="443033"/>
                    <a:pt x="3882095" y="484094"/>
                    <a:pt x="3949630" y="484094"/>
                  </a:cubicBezTo>
                  <a:lnTo>
                    <a:pt x="3980867" y="484094"/>
                  </a:lnTo>
                  <a:lnTo>
                    <a:pt x="11600250" y="484094"/>
                  </a:lnTo>
                  <a:cubicBezTo>
                    <a:pt x="11657187" y="484094"/>
                    <a:pt x="11703344" y="530251"/>
                    <a:pt x="11703344" y="587188"/>
                  </a:cubicBezTo>
                  <a:lnTo>
                    <a:pt x="11703344" y="708212"/>
                  </a:lnTo>
                  <a:lnTo>
                    <a:pt x="3980867" y="708212"/>
                  </a:lnTo>
                  <a:lnTo>
                    <a:pt x="3786952" y="708212"/>
                  </a:lnTo>
                  <a:lnTo>
                    <a:pt x="3254727" y="708212"/>
                  </a:lnTo>
                  <a:lnTo>
                    <a:pt x="3061230" y="708212"/>
                  </a:lnTo>
                  <a:lnTo>
                    <a:pt x="2868629" y="708212"/>
                  </a:lnTo>
                  <a:lnTo>
                    <a:pt x="2335090" y="708212"/>
                  </a:lnTo>
                  <a:lnTo>
                    <a:pt x="4404" y="708212"/>
                  </a:lnTo>
                  <a:lnTo>
                    <a:pt x="4403" y="708212"/>
                  </a:lnTo>
                  <a:lnTo>
                    <a:pt x="0" y="708212"/>
                  </a:lnTo>
                  <a:lnTo>
                    <a:pt x="0" y="118038"/>
                  </a:lnTo>
                  <a:cubicBezTo>
                    <a:pt x="0" y="52847"/>
                    <a:pt x="52847" y="0"/>
                    <a:pt x="118038" y="0"/>
                  </a:cubicBezTo>
                  <a:close/>
                </a:path>
              </a:pathLst>
            </a:custGeom>
            <a:solidFill>
              <a:srgbClr val="EEF1F8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889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xmlns="" id="{ECBD4829-C11C-E6F8-4535-915FC92F5EA5}"/>
                </a:ext>
              </a:extLst>
            </p:cNvPr>
            <p:cNvGrpSpPr/>
            <p:nvPr/>
          </p:nvGrpSpPr>
          <p:grpSpPr>
            <a:xfrm>
              <a:off x="11452826" y="823685"/>
              <a:ext cx="342682" cy="72000"/>
              <a:chOff x="11452826" y="861785"/>
              <a:chExt cx="342682" cy="72000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xmlns="" id="{96A37265-F1DA-3279-227C-FE918A987AD7}"/>
                  </a:ext>
                </a:extLst>
              </p:cNvPr>
              <p:cNvSpPr/>
              <p:nvPr/>
            </p:nvSpPr>
            <p:spPr>
              <a:xfrm>
                <a:off x="11452826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xmlns="" id="{6981B2DD-7B75-4C7F-5761-0781ADC838FA}"/>
                  </a:ext>
                </a:extLst>
              </p:cNvPr>
              <p:cNvSpPr/>
              <p:nvPr/>
            </p:nvSpPr>
            <p:spPr>
              <a:xfrm>
                <a:off x="11588167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xmlns="" id="{0C247F3F-39DC-5651-5435-E36E458B9C3B}"/>
                  </a:ext>
                </a:extLst>
              </p:cNvPr>
              <p:cNvSpPr/>
              <p:nvPr/>
            </p:nvSpPr>
            <p:spPr>
              <a:xfrm>
                <a:off x="11723508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F14ABF3-B4B5-A3F9-A9A8-56F424F420A2}"/>
              </a:ext>
            </a:extLst>
          </p:cNvPr>
          <p:cNvSpPr txBox="1"/>
          <p:nvPr/>
        </p:nvSpPr>
        <p:spPr>
          <a:xfrm>
            <a:off x="950757" y="334375"/>
            <a:ext cx="3092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800" b="1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실습</a:t>
            </a:r>
            <a:endParaRPr lang="en-US" altLang="ko-KR" sz="2800" b="1" kern="0" dirty="0">
              <a:ln w="6350">
                <a:noFill/>
              </a:ln>
              <a:solidFill>
                <a:srgbClr val="5B9BD5">
                  <a:lumMod val="75000"/>
                </a:srgbClr>
              </a:solidFill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931062A5-DAB9-998B-7985-C424FE2DB975}"/>
              </a:ext>
            </a:extLst>
          </p:cNvPr>
          <p:cNvGrpSpPr/>
          <p:nvPr/>
        </p:nvGrpSpPr>
        <p:grpSpPr>
          <a:xfrm>
            <a:off x="410779" y="408964"/>
            <a:ext cx="389321" cy="389321"/>
            <a:chOff x="410779" y="408964"/>
            <a:chExt cx="389321" cy="389321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97913F89-A988-F4D4-AA68-5D2AA92A0187}"/>
                </a:ext>
              </a:extLst>
            </p:cNvPr>
            <p:cNvSpPr/>
            <p:nvPr/>
          </p:nvSpPr>
          <p:spPr>
            <a:xfrm>
              <a:off x="410779" y="408964"/>
              <a:ext cx="389321" cy="389321"/>
            </a:xfrm>
            <a:prstGeom prst="ellipse">
              <a:avLst/>
            </a:prstGeom>
            <a:solidFill>
              <a:srgbClr val="26D1A5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381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xmlns="" id="{C2BE922E-0639-3625-720F-8775541CDE15}"/>
                </a:ext>
              </a:extLst>
            </p:cNvPr>
            <p:cNvSpPr/>
            <p:nvPr/>
          </p:nvSpPr>
          <p:spPr>
            <a:xfrm>
              <a:off x="587439" y="477624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xmlns="" id="{7BAA0826-3285-74B3-68A8-942B7733D076}"/>
                </a:ext>
              </a:extLst>
            </p:cNvPr>
            <p:cNvSpPr/>
            <p:nvPr/>
          </p:nvSpPr>
          <p:spPr>
            <a:xfrm rot="16200000">
              <a:off x="587439" y="477625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479439" y="2112381"/>
            <a:ext cx="3499437" cy="4331309"/>
            <a:chOff x="479439" y="1306344"/>
            <a:chExt cx="3499437" cy="4331309"/>
          </a:xfrm>
        </p:grpSpPr>
        <p:sp>
          <p:nvSpPr>
            <p:cNvPr id="20" name="액자 19"/>
            <p:cNvSpPr/>
            <p:nvPr/>
          </p:nvSpPr>
          <p:spPr>
            <a:xfrm>
              <a:off x="479439" y="5451947"/>
              <a:ext cx="3499437" cy="185706"/>
            </a:xfrm>
            <a:prstGeom prst="frame">
              <a:avLst>
                <a:gd name="adj1" fmla="val 6764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액자 20"/>
            <p:cNvSpPr/>
            <p:nvPr/>
          </p:nvSpPr>
          <p:spPr>
            <a:xfrm>
              <a:off x="1959782" y="1306344"/>
              <a:ext cx="1986143" cy="222502"/>
            </a:xfrm>
            <a:prstGeom prst="frame">
              <a:avLst>
                <a:gd name="adj1" fmla="val 6764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F14ABF3-B4B5-A3F9-A9A8-56F424F420A2}"/>
              </a:ext>
            </a:extLst>
          </p:cNvPr>
          <p:cNvSpPr txBox="1"/>
          <p:nvPr/>
        </p:nvSpPr>
        <p:spPr>
          <a:xfrm>
            <a:off x="6667304" y="2603860"/>
            <a:ext cx="4806282" cy="1417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 err="1">
                <a:solidFill>
                  <a:srgbClr val="0070C0"/>
                </a:solidFill>
              </a:rPr>
              <a:t>sudo</a:t>
            </a:r>
            <a:r>
              <a:rPr lang="en-US" altLang="ko-KR" sz="2000" dirty="0">
                <a:solidFill>
                  <a:srgbClr val="0070C0"/>
                </a:solidFill>
              </a:rPr>
              <a:t> </a:t>
            </a:r>
            <a:r>
              <a:rPr lang="en-US" altLang="ko-KR" sz="2000" dirty="0" err="1">
                <a:solidFill>
                  <a:srgbClr val="0070C0"/>
                </a:solidFill>
              </a:rPr>
              <a:t>adduser</a:t>
            </a:r>
            <a:r>
              <a:rPr lang="en-US" altLang="ko-KR" sz="2000" dirty="0">
                <a:solidFill>
                  <a:srgbClr val="0070C0"/>
                </a:solidFill>
              </a:rPr>
              <a:t> </a:t>
            </a:r>
            <a:r>
              <a:rPr lang="en-US" altLang="ko-KR" sz="2000" dirty="0" smtClean="0">
                <a:solidFill>
                  <a:srgbClr val="0070C0"/>
                </a:solidFill>
              </a:rPr>
              <a:t>kopoctc4</a:t>
            </a:r>
            <a:r>
              <a:rPr lang="ko-KR" altLang="en-US" sz="2000" dirty="0" smtClean="0">
                <a:solidFill>
                  <a:srgbClr val="0070C0"/>
                </a:solidFill>
              </a:rPr>
              <a:t>는 사용자를 추가하는 명령어로 </a:t>
            </a:r>
            <a:r>
              <a:rPr lang="en-US" altLang="ko-KR" sz="2000" dirty="0" smtClean="0">
                <a:solidFill>
                  <a:srgbClr val="0070C0"/>
                </a:solidFill>
              </a:rPr>
              <a:t>cat /</a:t>
            </a:r>
            <a:r>
              <a:rPr lang="en-US" altLang="ko-KR" sz="2000" dirty="0" err="1" smtClean="0">
                <a:solidFill>
                  <a:srgbClr val="0070C0"/>
                </a:solidFill>
              </a:rPr>
              <a:t>etc</a:t>
            </a:r>
            <a:r>
              <a:rPr lang="en-US" altLang="ko-KR" sz="2000" dirty="0" smtClean="0">
                <a:solidFill>
                  <a:srgbClr val="0070C0"/>
                </a:solidFill>
              </a:rPr>
              <a:t>/</a:t>
            </a:r>
            <a:r>
              <a:rPr lang="en-US" altLang="ko-KR" sz="2000" dirty="0" err="1" smtClean="0">
                <a:solidFill>
                  <a:srgbClr val="0070C0"/>
                </a:solidFill>
              </a:rPr>
              <a:t>passwd</a:t>
            </a:r>
            <a:r>
              <a:rPr lang="ko-KR" altLang="en-US" sz="2000" dirty="0" smtClean="0">
                <a:solidFill>
                  <a:srgbClr val="0070C0"/>
                </a:solidFill>
              </a:rPr>
              <a:t>를 통해서 만들어진 것을 확인할 수 있다</a:t>
            </a:r>
            <a:r>
              <a:rPr lang="en-US" altLang="ko-KR" sz="2000" dirty="0" smtClean="0">
                <a:solidFill>
                  <a:srgbClr val="0070C0"/>
                </a:solidFill>
              </a:rPr>
              <a:t>.</a:t>
            </a:r>
            <a:endParaRPr lang="ko-KR" altLang="ko-KR" sz="2000" dirty="0">
              <a:solidFill>
                <a:srgbClr val="0070C0"/>
              </a:solidFill>
              <a:latin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779" y="1162364"/>
            <a:ext cx="5850387" cy="753125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4992130" y="1425146"/>
            <a:ext cx="535459" cy="309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447513" y="2012450"/>
            <a:ext cx="5850387" cy="4481149"/>
            <a:chOff x="443003" y="2087291"/>
            <a:chExt cx="5850387" cy="4356399"/>
          </a:xfrm>
        </p:grpSpPr>
        <p:grpSp>
          <p:nvGrpSpPr>
            <p:cNvPr id="6" name="그룹 5"/>
            <p:cNvGrpSpPr/>
            <p:nvPr/>
          </p:nvGrpSpPr>
          <p:grpSpPr>
            <a:xfrm>
              <a:off x="443003" y="2087291"/>
              <a:ext cx="5850387" cy="4356399"/>
              <a:chOff x="2858404" y="1583541"/>
              <a:chExt cx="6715457" cy="4629074"/>
            </a:xfrm>
          </p:grpSpPr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58404" y="1583541"/>
                <a:ext cx="6715457" cy="3917350"/>
              </a:xfrm>
              <a:prstGeom prst="rect">
                <a:avLst/>
              </a:prstGeom>
            </p:spPr>
          </p:pic>
          <p:pic>
            <p:nvPicPr>
              <p:cNvPr id="2" name="그림 1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143" b="97706"/>
              <a:stretch/>
            </p:blipFill>
            <p:spPr>
              <a:xfrm>
                <a:off x="2863782" y="5483005"/>
                <a:ext cx="6710079" cy="157331"/>
              </a:xfrm>
              <a:prstGeom prst="rect">
                <a:avLst/>
              </a:prstGeom>
            </p:spPr>
          </p:pic>
          <p:pic>
            <p:nvPicPr>
              <p:cNvPr id="4" name="그림 3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69" t="91556" r="-1"/>
              <a:stretch/>
            </p:blipFill>
            <p:spPr>
              <a:xfrm>
                <a:off x="2858404" y="5633495"/>
                <a:ext cx="6715457" cy="579120"/>
              </a:xfrm>
              <a:prstGeom prst="rect">
                <a:avLst/>
              </a:prstGeom>
            </p:spPr>
          </p:pic>
        </p:grpSp>
        <p:sp>
          <p:nvSpPr>
            <p:cNvPr id="26" name="직사각형 25"/>
            <p:cNvSpPr/>
            <p:nvPr/>
          </p:nvSpPr>
          <p:spPr>
            <a:xfrm>
              <a:off x="5370245" y="6003293"/>
              <a:ext cx="535459" cy="3092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5051853" y="1404276"/>
            <a:ext cx="416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436399" y="5973268"/>
            <a:ext cx="452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후</a:t>
            </a:r>
          </a:p>
        </p:txBody>
      </p:sp>
      <p:sp>
        <p:nvSpPr>
          <p:cNvPr id="29" name="액자 28"/>
          <p:cNvSpPr/>
          <p:nvPr/>
        </p:nvSpPr>
        <p:spPr>
          <a:xfrm>
            <a:off x="462393" y="6288464"/>
            <a:ext cx="3483532" cy="185706"/>
          </a:xfrm>
          <a:prstGeom prst="frame">
            <a:avLst>
              <a:gd name="adj1" fmla="val 6764"/>
            </a:avLst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액자 36"/>
          <p:cNvSpPr/>
          <p:nvPr/>
        </p:nvSpPr>
        <p:spPr>
          <a:xfrm>
            <a:off x="479439" y="1639228"/>
            <a:ext cx="4229721" cy="214376"/>
          </a:xfrm>
          <a:prstGeom prst="frame">
            <a:avLst>
              <a:gd name="adj1" fmla="val 6764"/>
            </a:avLst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30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EE793816-663B-527D-FC37-64D14523370B}"/>
              </a:ext>
            </a:extLst>
          </p:cNvPr>
          <p:cNvGrpSpPr/>
          <p:nvPr/>
        </p:nvGrpSpPr>
        <p:grpSpPr>
          <a:xfrm>
            <a:off x="242124" y="257735"/>
            <a:ext cx="11703346" cy="6427694"/>
            <a:chOff x="242124" y="257735"/>
            <a:chExt cx="11703346" cy="6427694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xmlns="" id="{9830FE48-2E9A-C1CB-53F6-A772F81702ED}"/>
                </a:ext>
              </a:extLst>
            </p:cNvPr>
            <p:cNvSpPr/>
            <p:nvPr/>
          </p:nvSpPr>
          <p:spPr>
            <a:xfrm>
              <a:off x="242125" y="741829"/>
              <a:ext cx="11703345" cy="5943600"/>
            </a:xfrm>
            <a:custGeom>
              <a:avLst/>
              <a:gdLst>
                <a:gd name="connsiteX0" fmla="*/ 0 w 11703345"/>
                <a:gd name="connsiteY0" fmla="*/ 0 h 5943600"/>
                <a:gd name="connsiteX1" fmla="*/ 116441 w 11703345"/>
                <a:gd name="connsiteY1" fmla="*/ 0 h 5943600"/>
                <a:gd name="connsiteX2" fmla="*/ 1258979 w 11703345"/>
                <a:gd name="connsiteY2" fmla="*/ 0 h 5943600"/>
                <a:gd name="connsiteX3" fmla="*/ 11591308 w 11703345"/>
                <a:gd name="connsiteY3" fmla="*/ 0 h 5943600"/>
                <a:gd name="connsiteX4" fmla="*/ 11703345 w 11703345"/>
                <a:gd name="connsiteY4" fmla="*/ 112037 h 5943600"/>
                <a:gd name="connsiteX5" fmla="*/ 11703345 w 11703345"/>
                <a:gd name="connsiteY5" fmla="*/ 5831563 h 5943600"/>
                <a:gd name="connsiteX6" fmla="*/ 11591308 w 11703345"/>
                <a:gd name="connsiteY6" fmla="*/ 5943600 h 5943600"/>
                <a:gd name="connsiteX7" fmla="*/ 116441 w 11703345"/>
                <a:gd name="connsiteY7" fmla="*/ 5943600 h 5943600"/>
                <a:gd name="connsiteX8" fmla="*/ 4404 w 11703345"/>
                <a:gd name="connsiteY8" fmla="*/ 5831563 h 5943600"/>
                <a:gd name="connsiteX9" fmla="*/ 4404 w 11703345"/>
                <a:gd name="connsiteY9" fmla="*/ 1851463 h 5943600"/>
                <a:gd name="connsiteX10" fmla="*/ 0 w 11703345"/>
                <a:gd name="connsiteY10" fmla="*/ 1851463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03345" h="5943600">
                  <a:moveTo>
                    <a:pt x="0" y="0"/>
                  </a:moveTo>
                  <a:lnTo>
                    <a:pt x="116441" y="0"/>
                  </a:lnTo>
                  <a:lnTo>
                    <a:pt x="1258979" y="0"/>
                  </a:lnTo>
                  <a:lnTo>
                    <a:pt x="11591308" y="0"/>
                  </a:lnTo>
                  <a:cubicBezTo>
                    <a:pt x="11653184" y="0"/>
                    <a:pt x="11703345" y="50161"/>
                    <a:pt x="11703345" y="112037"/>
                  </a:cubicBezTo>
                  <a:lnTo>
                    <a:pt x="11703345" y="5831563"/>
                  </a:lnTo>
                  <a:cubicBezTo>
                    <a:pt x="11703345" y="5893439"/>
                    <a:pt x="11653184" y="5943600"/>
                    <a:pt x="11591308" y="5943600"/>
                  </a:cubicBezTo>
                  <a:lnTo>
                    <a:pt x="116441" y="5943600"/>
                  </a:lnTo>
                  <a:cubicBezTo>
                    <a:pt x="54565" y="5943600"/>
                    <a:pt x="4404" y="5893439"/>
                    <a:pt x="4404" y="5831563"/>
                  </a:cubicBezTo>
                  <a:lnTo>
                    <a:pt x="4404" y="1851463"/>
                  </a:lnTo>
                  <a:lnTo>
                    <a:pt x="0" y="1851463"/>
                  </a:lnTo>
                  <a:close/>
                </a:path>
              </a:pathLst>
            </a:custGeom>
            <a:solidFill>
              <a:srgbClr val="FFFEFF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innerShdw dist="139700" dir="8100000">
                <a:schemeClr val="accent5">
                  <a:lumMod val="75000"/>
                  <a:alpha val="2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xmlns="" id="{F5284178-F8B2-EE80-85C3-8E4B914FB610}"/>
                </a:ext>
              </a:extLst>
            </p:cNvPr>
            <p:cNvSpPr/>
            <p:nvPr/>
          </p:nvSpPr>
          <p:spPr>
            <a:xfrm>
              <a:off x="242124" y="257735"/>
              <a:ext cx="11703344" cy="708212"/>
            </a:xfrm>
            <a:custGeom>
              <a:avLst/>
              <a:gdLst>
                <a:gd name="connsiteX0" fmla="*/ 118038 w 11703344"/>
                <a:gd name="connsiteY0" fmla="*/ 0 h 708212"/>
                <a:gd name="connsiteX1" fmla="*/ 122442 w 11703344"/>
                <a:gd name="connsiteY1" fmla="*/ 0 h 708212"/>
                <a:gd name="connsiteX2" fmla="*/ 2750591 w 11703344"/>
                <a:gd name="connsiteY2" fmla="*/ 0 h 708212"/>
                <a:gd name="connsiteX3" fmla="*/ 3668913 w 11703344"/>
                <a:gd name="connsiteY3" fmla="*/ 0 h 708212"/>
                <a:gd name="connsiteX4" fmla="*/ 3786952 w 11703344"/>
                <a:gd name="connsiteY4" fmla="*/ 118038 h 708212"/>
                <a:gd name="connsiteX5" fmla="*/ 3786952 w 11703344"/>
                <a:gd name="connsiteY5" fmla="*/ 322863 h 708212"/>
                <a:gd name="connsiteX6" fmla="*/ 3799398 w 11703344"/>
                <a:gd name="connsiteY6" fmla="*/ 384513 h 708212"/>
                <a:gd name="connsiteX7" fmla="*/ 3949630 w 11703344"/>
                <a:gd name="connsiteY7" fmla="*/ 484094 h 708212"/>
                <a:gd name="connsiteX8" fmla="*/ 3980867 w 11703344"/>
                <a:gd name="connsiteY8" fmla="*/ 484094 h 708212"/>
                <a:gd name="connsiteX9" fmla="*/ 11600250 w 11703344"/>
                <a:gd name="connsiteY9" fmla="*/ 484094 h 708212"/>
                <a:gd name="connsiteX10" fmla="*/ 11703344 w 11703344"/>
                <a:gd name="connsiteY10" fmla="*/ 587188 h 708212"/>
                <a:gd name="connsiteX11" fmla="*/ 11703344 w 11703344"/>
                <a:gd name="connsiteY11" fmla="*/ 708212 h 708212"/>
                <a:gd name="connsiteX12" fmla="*/ 3980867 w 11703344"/>
                <a:gd name="connsiteY12" fmla="*/ 708212 h 708212"/>
                <a:gd name="connsiteX13" fmla="*/ 3786952 w 11703344"/>
                <a:gd name="connsiteY13" fmla="*/ 708212 h 708212"/>
                <a:gd name="connsiteX14" fmla="*/ 3254727 w 11703344"/>
                <a:gd name="connsiteY14" fmla="*/ 708212 h 708212"/>
                <a:gd name="connsiteX15" fmla="*/ 3061230 w 11703344"/>
                <a:gd name="connsiteY15" fmla="*/ 708212 h 708212"/>
                <a:gd name="connsiteX16" fmla="*/ 2868629 w 11703344"/>
                <a:gd name="connsiteY16" fmla="*/ 708212 h 708212"/>
                <a:gd name="connsiteX17" fmla="*/ 2335090 w 11703344"/>
                <a:gd name="connsiteY17" fmla="*/ 708212 h 708212"/>
                <a:gd name="connsiteX18" fmla="*/ 4404 w 11703344"/>
                <a:gd name="connsiteY18" fmla="*/ 708212 h 708212"/>
                <a:gd name="connsiteX19" fmla="*/ 4403 w 11703344"/>
                <a:gd name="connsiteY19" fmla="*/ 708212 h 708212"/>
                <a:gd name="connsiteX20" fmla="*/ 0 w 11703344"/>
                <a:gd name="connsiteY20" fmla="*/ 708212 h 708212"/>
                <a:gd name="connsiteX21" fmla="*/ 0 w 11703344"/>
                <a:gd name="connsiteY21" fmla="*/ 118038 h 708212"/>
                <a:gd name="connsiteX22" fmla="*/ 118038 w 11703344"/>
                <a:gd name="connsiteY22" fmla="*/ 0 h 70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03344" h="708212">
                  <a:moveTo>
                    <a:pt x="118038" y="0"/>
                  </a:moveTo>
                  <a:lnTo>
                    <a:pt x="122442" y="0"/>
                  </a:lnTo>
                  <a:lnTo>
                    <a:pt x="2750591" y="0"/>
                  </a:lnTo>
                  <a:lnTo>
                    <a:pt x="3668913" y="0"/>
                  </a:lnTo>
                  <a:cubicBezTo>
                    <a:pt x="3734105" y="0"/>
                    <a:pt x="3786952" y="52847"/>
                    <a:pt x="3786952" y="118038"/>
                  </a:cubicBezTo>
                  <a:lnTo>
                    <a:pt x="3786952" y="322863"/>
                  </a:lnTo>
                  <a:lnTo>
                    <a:pt x="3799398" y="384513"/>
                  </a:lnTo>
                  <a:cubicBezTo>
                    <a:pt x="3824150" y="443033"/>
                    <a:pt x="3882095" y="484094"/>
                    <a:pt x="3949630" y="484094"/>
                  </a:cubicBezTo>
                  <a:lnTo>
                    <a:pt x="3980867" y="484094"/>
                  </a:lnTo>
                  <a:lnTo>
                    <a:pt x="11600250" y="484094"/>
                  </a:lnTo>
                  <a:cubicBezTo>
                    <a:pt x="11657187" y="484094"/>
                    <a:pt x="11703344" y="530251"/>
                    <a:pt x="11703344" y="587188"/>
                  </a:cubicBezTo>
                  <a:lnTo>
                    <a:pt x="11703344" y="708212"/>
                  </a:lnTo>
                  <a:lnTo>
                    <a:pt x="3980867" y="708212"/>
                  </a:lnTo>
                  <a:lnTo>
                    <a:pt x="3786952" y="708212"/>
                  </a:lnTo>
                  <a:lnTo>
                    <a:pt x="3254727" y="708212"/>
                  </a:lnTo>
                  <a:lnTo>
                    <a:pt x="3061230" y="708212"/>
                  </a:lnTo>
                  <a:lnTo>
                    <a:pt x="2868629" y="708212"/>
                  </a:lnTo>
                  <a:lnTo>
                    <a:pt x="2335090" y="708212"/>
                  </a:lnTo>
                  <a:lnTo>
                    <a:pt x="4404" y="708212"/>
                  </a:lnTo>
                  <a:lnTo>
                    <a:pt x="4403" y="708212"/>
                  </a:lnTo>
                  <a:lnTo>
                    <a:pt x="0" y="708212"/>
                  </a:lnTo>
                  <a:lnTo>
                    <a:pt x="0" y="118038"/>
                  </a:lnTo>
                  <a:cubicBezTo>
                    <a:pt x="0" y="52847"/>
                    <a:pt x="52847" y="0"/>
                    <a:pt x="118038" y="0"/>
                  </a:cubicBezTo>
                  <a:close/>
                </a:path>
              </a:pathLst>
            </a:custGeom>
            <a:solidFill>
              <a:srgbClr val="EEF1F8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889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xmlns="" id="{ECBD4829-C11C-E6F8-4535-915FC92F5EA5}"/>
                </a:ext>
              </a:extLst>
            </p:cNvPr>
            <p:cNvGrpSpPr/>
            <p:nvPr/>
          </p:nvGrpSpPr>
          <p:grpSpPr>
            <a:xfrm>
              <a:off x="11452826" y="823685"/>
              <a:ext cx="342682" cy="72000"/>
              <a:chOff x="11452826" y="861785"/>
              <a:chExt cx="342682" cy="72000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xmlns="" id="{96A37265-F1DA-3279-227C-FE918A987AD7}"/>
                  </a:ext>
                </a:extLst>
              </p:cNvPr>
              <p:cNvSpPr/>
              <p:nvPr/>
            </p:nvSpPr>
            <p:spPr>
              <a:xfrm>
                <a:off x="11452826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xmlns="" id="{6981B2DD-7B75-4C7F-5761-0781ADC838FA}"/>
                  </a:ext>
                </a:extLst>
              </p:cNvPr>
              <p:cNvSpPr/>
              <p:nvPr/>
            </p:nvSpPr>
            <p:spPr>
              <a:xfrm>
                <a:off x="11588167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xmlns="" id="{0C247F3F-39DC-5651-5435-E36E458B9C3B}"/>
                  </a:ext>
                </a:extLst>
              </p:cNvPr>
              <p:cNvSpPr/>
              <p:nvPr/>
            </p:nvSpPr>
            <p:spPr>
              <a:xfrm>
                <a:off x="11723508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F14ABF3-B4B5-A3F9-A9A8-56F424F420A2}"/>
              </a:ext>
            </a:extLst>
          </p:cNvPr>
          <p:cNvSpPr txBox="1"/>
          <p:nvPr/>
        </p:nvSpPr>
        <p:spPr>
          <a:xfrm>
            <a:off x="950757" y="334375"/>
            <a:ext cx="3092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800" b="1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실습</a:t>
            </a:r>
            <a:endParaRPr lang="en-US" altLang="ko-KR" sz="2800" b="1" kern="0" dirty="0">
              <a:ln w="6350">
                <a:noFill/>
              </a:ln>
              <a:solidFill>
                <a:srgbClr val="5B9BD5">
                  <a:lumMod val="75000"/>
                </a:srgbClr>
              </a:solidFill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931062A5-DAB9-998B-7985-C424FE2DB975}"/>
              </a:ext>
            </a:extLst>
          </p:cNvPr>
          <p:cNvGrpSpPr/>
          <p:nvPr/>
        </p:nvGrpSpPr>
        <p:grpSpPr>
          <a:xfrm>
            <a:off x="410779" y="408964"/>
            <a:ext cx="389321" cy="389321"/>
            <a:chOff x="410779" y="408964"/>
            <a:chExt cx="389321" cy="389321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97913F89-A988-F4D4-AA68-5D2AA92A0187}"/>
                </a:ext>
              </a:extLst>
            </p:cNvPr>
            <p:cNvSpPr/>
            <p:nvPr/>
          </p:nvSpPr>
          <p:spPr>
            <a:xfrm>
              <a:off x="410779" y="408964"/>
              <a:ext cx="389321" cy="389321"/>
            </a:xfrm>
            <a:prstGeom prst="ellipse">
              <a:avLst/>
            </a:prstGeom>
            <a:solidFill>
              <a:srgbClr val="26D1A5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381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xmlns="" id="{C2BE922E-0639-3625-720F-8775541CDE15}"/>
                </a:ext>
              </a:extLst>
            </p:cNvPr>
            <p:cNvSpPr/>
            <p:nvPr/>
          </p:nvSpPr>
          <p:spPr>
            <a:xfrm>
              <a:off x="587439" y="477624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xmlns="" id="{7BAA0826-3285-74B3-68A8-942B7733D076}"/>
                </a:ext>
              </a:extLst>
            </p:cNvPr>
            <p:cNvSpPr/>
            <p:nvPr/>
          </p:nvSpPr>
          <p:spPr>
            <a:xfrm rot="16200000">
              <a:off x="587439" y="477625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623439" y="2329196"/>
            <a:ext cx="6827400" cy="2455890"/>
            <a:chOff x="479438" y="1389819"/>
            <a:chExt cx="5940743" cy="1780101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28609" b="87673"/>
            <a:stretch/>
          </p:blipFill>
          <p:spPr>
            <a:xfrm>
              <a:off x="479439" y="1389819"/>
              <a:ext cx="5936601" cy="1140021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" t="92888" r="26521"/>
            <a:stretch/>
          </p:blipFill>
          <p:spPr>
            <a:xfrm>
              <a:off x="479438" y="2529840"/>
              <a:ext cx="5940743" cy="640080"/>
            </a:xfrm>
            <a:prstGeom prst="rect">
              <a:avLst/>
            </a:prstGeom>
          </p:spPr>
        </p:pic>
      </p:grp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9" t="91556" r="-1"/>
          <a:stretch/>
        </p:blipFill>
        <p:spPr>
          <a:xfrm>
            <a:off x="623439" y="1493472"/>
            <a:ext cx="6827400" cy="636023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6594511" y="4138739"/>
            <a:ext cx="535459" cy="369332"/>
            <a:chOff x="4992130" y="1424679"/>
            <a:chExt cx="535459" cy="369332"/>
          </a:xfrm>
        </p:grpSpPr>
        <p:sp>
          <p:nvSpPr>
            <p:cNvPr id="22" name="직사각형 21"/>
            <p:cNvSpPr/>
            <p:nvPr/>
          </p:nvSpPr>
          <p:spPr>
            <a:xfrm>
              <a:off x="4992130" y="1425146"/>
              <a:ext cx="535459" cy="3092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051853" y="1424679"/>
              <a:ext cx="4160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후</a:t>
              </a:r>
              <a:endParaRPr lang="ko-KR" altLang="en-US" dirty="0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6500865" y="1667995"/>
            <a:ext cx="535459" cy="369332"/>
            <a:chOff x="4992130" y="1424679"/>
            <a:chExt cx="535459" cy="369332"/>
          </a:xfrm>
        </p:grpSpPr>
        <p:sp>
          <p:nvSpPr>
            <p:cNvPr id="28" name="직사각형 27"/>
            <p:cNvSpPr/>
            <p:nvPr/>
          </p:nvSpPr>
          <p:spPr>
            <a:xfrm>
              <a:off x="4992130" y="1425146"/>
              <a:ext cx="535459" cy="3092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51853" y="1424679"/>
              <a:ext cx="4160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전</a:t>
              </a:r>
              <a:endParaRPr lang="ko-KR" altLang="en-US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EF14ABF3-B4B5-A3F9-A9A8-56F424F420A2}"/>
              </a:ext>
            </a:extLst>
          </p:cNvPr>
          <p:cNvSpPr txBox="1"/>
          <p:nvPr/>
        </p:nvSpPr>
        <p:spPr>
          <a:xfrm>
            <a:off x="587439" y="4877254"/>
            <a:ext cx="1093738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 err="1">
                <a:solidFill>
                  <a:srgbClr val="0070C0"/>
                </a:solidFill>
              </a:rPr>
              <a:t>sudo</a:t>
            </a:r>
            <a:r>
              <a:rPr lang="en-US" altLang="ko-KR" sz="2000" dirty="0">
                <a:solidFill>
                  <a:srgbClr val="0070C0"/>
                </a:solidFill>
              </a:rPr>
              <a:t> </a:t>
            </a:r>
            <a:r>
              <a:rPr lang="en-US" altLang="ko-KR" sz="2000" dirty="0" err="1" smtClean="0">
                <a:solidFill>
                  <a:srgbClr val="0070C0"/>
                </a:solidFill>
              </a:rPr>
              <a:t>deluser</a:t>
            </a:r>
            <a:r>
              <a:rPr lang="en-US" altLang="ko-KR" sz="2000" dirty="0" smtClean="0">
                <a:solidFill>
                  <a:srgbClr val="0070C0"/>
                </a:solidFill>
              </a:rPr>
              <a:t> kopoctc4</a:t>
            </a:r>
            <a:r>
              <a:rPr lang="ko-KR" altLang="en-US" sz="2000" dirty="0" smtClean="0">
                <a:solidFill>
                  <a:srgbClr val="0070C0"/>
                </a:solidFill>
              </a:rPr>
              <a:t>는 사용자를 삭제하는 명령어로 </a:t>
            </a:r>
            <a:r>
              <a:rPr lang="en-US" altLang="ko-KR" sz="2000" dirty="0" smtClean="0">
                <a:solidFill>
                  <a:srgbClr val="0070C0"/>
                </a:solidFill>
              </a:rPr>
              <a:t>cat /</a:t>
            </a:r>
            <a:r>
              <a:rPr lang="en-US" altLang="ko-KR" sz="2000" dirty="0" err="1" smtClean="0">
                <a:solidFill>
                  <a:srgbClr val="0070C0"/>
                </a:solidFill>
              </a:rPr>
              <a:t>etc</a:t>
            </a:r>
            <a:r>
              <a:rPr lang="en-US" altLang="ko-KR" sz="2000" dirty="0" smtClean="0">
                <a:solidFill>
                  <a:srgbClr val="0070C0"/>
                </a:solidFill>
              </a:rPr>
              <a:t>/</a:t>
            </a:r>
            <a:r>
              <a:rPr lang="en-US" altLang="ko-KR" sz="2000" dirty="0" err="1" smtClean="0">
                <a:solidFill>
                  <a:srgbClr val="0070C0"/>
                </a:solidFill>
              </a:rPr>
              <a:t>passwd</a:t>
            </a:r>
            <a:r>
              <a:rPr lang="ko-KR" altLang="en-US" sz="2000" dirty="0" smtClean="0">
                <a:solidFill>
                  <a:srgbClr val="0070C0"/>
                </a:solidFill>
              </a:rPr>
              <a:t>를 통해서 삭제된 것을 확인할 수 있다</a:t>
            </a:r>
            <a:r>
              <a:rPr lang="en-US" altLang="ko-KR" sz="2000" dirty="0" smtClean="0">
                <a:solidFill>
                  <a:srgbClr val="0070C0"/>
                </a:solidFill>
              </a:rPr>
              <a:t>.</a:t>
            </a:r>
            <a:endParaRPr lang="ko-KR" altLang="ko-KR" sz="20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31" name="액자 30"/>
          <p:cNvSpPr/>
          <p:nvPr/>
        </p:nvSpPr>
        <p:spPr>
          <a:xfrm>
            <a:off x="623438" y="4479404"/>
            <a:ext cx="5590479" cy="264204"/>
          </a:xfrm>
          <a:prstGeom prst="frame">
            <a:avLst>
              <a:gd name="adj1" fmla="val 6764"/>
            </a:avLst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액자 31"/>
          <p:cNvSpPr/>
          <p:nvPr/>
        </p:nvSpPr>
        <p:spPr>
          <a:xfrm>
            <a:off x="623437" y="1886806"/>
            <a:ext cx="5590479" cy="264204"/>
          </a:xfrm>
          <a:prstGeom prst="frame">
            <a:avLst>
              <a:gd name="adj1" fmla="val 6764"/>
            </a:avLst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789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EE793816-663B-527D-FC37-64D14523370B}"/>
              </a:ext>
            </a:extLst>
          </p:cNvPr>
          <p:cNvGrpSpPr/>
          <p:nvPr/>
        </p:nvGrpSpPr>
        <p:grpSpPr>
          <a:xfrm>
            <a:off x="242124" y="257735"/>
            <a:ext cx="11703346" cy="6427694"/>
            <a:chOff x="242124" y="257735"/>
            <a:chExt cx="11703346" cy="6427694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xmlns="" id="{9830FE48-2E9A-C1CB-53F6-A772F81702ED}"/>
                </a:ext>
              </a:extLst>
            </p:cNvPr>
            <p:cNvSpPr/>
            <p:nvPr/>
          </p:nvSpPr>
          <p:spPr>
            <a:xfrm>
              <a:off x="242125" y="741829"/>
              <a:ext cx="11703345" cy="5943600"/>
            </a:xfrm>
            <a:custGeom>
              <a:avLst/>
              <a:gdLst>
                <a:gd name="connsiteX0" fmla="*/ 0 w 11703345"/>
                <a:gd name="connsiteY0" fmla="*/ 0 h 5943600"/>
                <a:gd name="connsiteX1" fmla="*/ 116441 w 11703345"/>
                <a:gd name="connsiteY1" fmla="*/ 0 h 5943600"/>
                <a:gd name="connsiteX2" fmla="*/ 1258979 w 11703345"/>
                <a:gd name="connsiteY2" fmla="*/ 0 h 5943600"/>
                <a:gd name="connsiteX3" fmla="*/ 11591308 w 11703345"/>
                <a:gd name="connsiteY3" fmla="*/ 0 h 5943600"/>
                <a:gd name="connsiteX4" fmla="*/ 11703345 w 11703345"/>
                <a:gd name="connsiteY4" fmla="*/ 112037 h 5943600"/>
                <a:gd name="connsiteX5" fmla="*/ 11703345 w 11703345"/>
                <a:gd name="connsiteY5" fmla="*/ 5831563 h 5943600"/>
                <a:gd name="connsiteX6" fmla="*/ 11591308 w 11703345"/>
                <a:gd name="connsiteY6" fmla="*/ 5943600 h 5943600"/>
                <a:gd name="connsiteX7" fmla="*/ 116441 w 11703345"/>
                <a:gd name="connsiteY7" fmla="*/ 5943600 h 5943600"/>
                <a:gd name="connsiteX8" fmla="*/ 4404 w 11703345"/>
                <a:gd name="connsiteY8" fmla="*/ 5831563 h 5943600"/>
                <a:gd name="connsiteX9" fmla="*/ 4404 w 11703345"/>
                <a:gd name="connsiteY9" fmla="*/ 1851463 h 5943600"/>
                <a:gd name="connsiteX10" fmla="*/ 0 w 11703345"/>
                <a:gd name="connsiteY10" fmla="*/ 1851463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03345" h="5943600">
                  <a:moveTo>
                    <a:pt x="0" y="0"/>
                  </a:moveTo>
                  <a:lnTo>
                    <a:pt x="116441" y="0"/>
                  </a:lnTo>
                  <a:lnTo>
                    <a:pt x="1258979" y="0"/>
                  </a:lnTo>
                  <a:lnTo>
                    <a:pt x="11591308" y="0"/>
                  </a:lnTo>
                  <a:cubicBezTo>
                    <a:pt x="11653184" y="0"/>
                    <a:pt x="11703345" y="50161"/>
                    <a:pt x="11703345" y="112037"/>
                  </a:cubicBezTo>
                  <a:lnTo>
                    <a:pt x="11703345" y="5831563"/>
                  </a:lnTo>
                  <a:cubicBezTo>
                    <a:pt x="11703345" y="5893439"/>
                    <a:pt x="11653184" y="5943600"/>
                    <a:pt x="11591308" y="5943600"/>
                  </a:cubicBezTo>
                  <a:lnTo>
                    <a:pt x="116441" y="5943600"/>
                  </a:lnTo>
                  <a:cubicBezTo>
                    <a:pt x="54565" y="5943600"/>
                    <a:pt x="4404" y="5893439"/>
                    <a:pt x="4404" y="5831563"/>
                  </a:cubicBezTo>
                  <a:lnTo>
                    <a:pt x="4404" y="1851463"/>
                  </a:lnTo>
                  <a:lnTo>
                    <a:pt x="0" y="1851463"/>
                  </a:lnTo>
                  <a:close/>
                </a:path>
              </a:pathLst>
            </a:custGeom>
            <a:solidFill>
              <a:srgbClr val="FFFEFF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innerShdw dist="139700" dir="8100000">
                <a:schemeClr val="accent5">
                  <a:lumMod val="75000"/>
                  <a:alpha val="2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xmlns="" id="{F5284178-F8B2-EE80-85C3-8E4B914FB610}"/>
                </a:ext>
              </a:extLst>
            </p:cNvPr>
            <p:cNvSpPr/>
            <p:nvPr/>
          </p:nvSpPr>
          <p:spPr>
            <a:xfrm>
              <a:off x="242124" y="257735"/>
              <a:ext cx="11703344" cy="708212"/>
            </a:xfrm>
            <a:custGeom>
              <a:avLst/>
              <a:gdLst>
                <a:gd name="connsiteX0" fmla="*/ 118038 w 11703344"/>
                <a:gd name="connsiteY0" fmla="*/ 0 h 708212"/>
                <a:gd name="connsiteX1" fmla="*/ 122442 w 11703344"/>
                <a:gd name="connsiteY1" fmla="*/ 0 h 708212"/>
                <a:gd name="connsiteX2" fmla="*/ 2750591 w 11703344"/>
                <a:gd name="connsiteY2" fmla="*/ 0 h 708212"/>
                <a:gd name="connsiteX3" fmla="*/ 3668913 w 11703344"/>
                <a:gd name="connsiteY3" fmla="*/ 0 h 708212"/>
                <a:gd name="connsiteX4" fmla="*/ 3786952 w 11703344"/>
                <a:gd name="connsiteY4" fmla="*/ 118038 h 708212"/>
                <a:gd name="connsiteX5" fmla="*/ 3786952 w 11703344"/>
                <a:gd name="connsiteY5" fmla="*/ 322863 h 708212"/>
                <a:gd name="connsiteX6" fmla="*/ 3799398 w 11703344"/>
                <a:gd name="connsiteY6" fmla="*/ 384513 h 708212"/>
                <a:gd name="connsiteX7" fmla="*/ 3949630 w 11703344"/>
                <a:gd name="connsiteY7" fmla="*/ 484094 h 708212"/>
                <a:gd name="connsiteX8" fmla="*/ 3980867 w 11703344"/>
                <a:gd name="connsiteY8" fmla="*/ 484094 h 708212"/>
                <a:gd name="connsiteX9" fmla="*/ 11600250 w 11703344"/>
                <a:gd name="connsiteY9" fmla="*/ 484094 h 708212"/>
                <a:gd name="connsiteX10" fmla="*/ 11703344 w 11703344"/>
                <a:gd name="connsiteY10" fmla="*/ 587188 h 708212"/>
                <a:gd name="connsiteX11" fmla="*/ 11703344 w 11703344"/>
                <a:gd name="connsiteY11" fmla="*/ 708212 h 708212"/>
                <a:gd name="connsiteX12" fmla="*/ 3980867 w 11703344"/>
                <a:gd name="connsiteY12" fmla="*/ 708212 h 708212"/>
                <a:gd name="connsiteX13" fmla="*/ 3786952 w 11703344"/>
                <a:gd name="connsiteY13" fmla="*/ 708212 h 708212"/>
                <a:gd name="connsiteX14" fmla="*/ 3254727 w 11703344"/>
                <a:gd name="connsiteY14" fmla="*/ 708212 h 708212"/>
                <a:gd name="connsiteX15" fmla="*/ 3061230 w 11703344"/>
                <a:gd name="connsiteY15" fmla="*/ 708212 h 708212"/>
                <a:gd name="connsiteX16" fmla="*/ 2868629 w 11703344"/>
                <a:gd name="connsiteY16" fmla="*/ 708212 h 708212"/>
                <a:gd name="connsiteX17" fmla="*/ 2335090 w 11703344"/>
                <a:gd name="connsiteY17" fmla="*/ 708212 h 708212"/>
                <a:gd name="connsiteX18" fmla="*/ 4404 w 11703344"/>
                <a:gd name="connsiteY18" fmla="*/ 708212 h 708212"/>
                <a:gd name="connsiteX19" fmla="*/ 4403 w 11703344"/>
                <a:gd name="connsiteY19" fmla="*/ 708212 h 708212"/>
                <a:gd name="connsiteX20" fmla="*/ 0 w 11703344"/>
                <a:gd name="connsiteY20" fmla="*/ 708212 h 708212"/>
                <a:gd name="connsiteX21" fmla="*/ 0 w 11703344"/>
                <a:gd name="connsiteY21" fmla="*/ 118038 h 708212"/>
                <a:gd name="connsiteX22" fmla="*/ 118038 w 11703344"/>
                <a:gd name="connsiteY22" fmla="*/ 0 h 70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03344" h="708212">
                  <a:moveTo>
                    <a:pt x="118038" y="0"/>
                  </a:moveTo>
                  <a:lnTo>
                    <a:pt x="122442" y="0"/>
                  </a:lnTo>
                  <a:lnTo>
                    <a:pt x="2750591" y="0"/>
                  </a:lnTo>
                  <a:lnTo>
                    <a:pt x="3668913" y="0"/>
                  </a:lnTo>
                  <a:cubicBezTo>
                    <a:pt x="3734105" y="0"/>
                    <a:pt x="3786952" y="52847"/>
                    <a:pt x="3786952" y="118038"/>
                  </a:cubicBezTo>
                  <a:lnTo>
                    <a:pt x="3786952" y="322863"/>
                  </a:lnTo>
                  <a:lnTo>
                    <a:pt x="3799398" y="384513"/>
                  </a:lnTo>
                  <a:cubicBezTo>
                    <a:pt x="3824150" y="443033"/>
                    <a:pt x="3882095" y="484094"/>
                    <a:pt x="3949630" y="484094"/>
                  </a:cubicBezTo>
                  <a:lnTo>
                    <a:pt x="3980867" y="484094"/>
                  </a:lnTo>
                  <a:lnTo>
                    <a:pt x="11600250" y="484094"/>
                  </a:lnTo>
                  <a:cubicBezTo>
                    <a:pt x="11657187" y="484094"/>
                    <a:pt x="11703344" y="530251"/>
                    <a:pt x="11703344" y="587188"/>
                  </a:cubicBezTo>
                  <a:lnTo>
                    <a:pt x="11703344" y="708212"/>
                  </a:lnTo>
                  <a:lnTo>
                    <a:pt x="3980867" y="708212"/>
                  </a:lnTo>
                  <a:lnTo>
                    <a:pt x="3786952" y="708212"/>
                  </a:lnTo>
                  <a:lnTo>
                    <a:pt x="3254727" y="708212"/>
                  </a:lnTo>
                  <a:lnTo>
                    <a:pt x="3061230" y="708212"/>
                  </a:lnTo>
                  <a:lnTo>
                    <a:pt x="2868629" y="708212"/>
                  </a:lnTo>
                  <a:lnTo>
                    <a:pt x="2335090" y="708212"/>
                  </a:lnTo>
                  <a:lnTo>
                    <a:pt x="4404" y="708212"/>
                  </a:lnTo>
                  <a:lnTo>
                    <a:pt x="4403" y="708212"/>
                  </a:lnTo>
                  <a:lnTo>
                    <a:pt x="0" y="708212"/>
                  </a:lnTo>
                  <a:lnTo>
                    <a:pt x="0" y="118038"/>
                  </a:lnTo>
                  <a:cubicBezTo>
                    <a:pt x="0" y="52847"/>
                    <a:pt x="52847" y="0"/>
                    <a:pt x="118038" y="0"/>
                  </a:cubicBezTo>
                  <a:close/>
                </a:path>
              </a:pathLst>
            </a:custGeom>
            <a:solidFill>
              <a:srgbClr val="EEF1F8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889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xmlns="" id="{ECBD4829-C11C-E6F8-4535-915FC92F5EA5}"/>
                </a:ext>
              </a:extLst>
            </p:cNvPr>
            <p:cNvGrpSpPr/>
            <p:nvPr/>
          </p:nvGrpSpPr>
          <p:grpSpPr>
            <a:xfrm>
              <a:off x="11452826" y="823685"/>
              <a:ext cx="342682" cy="72000"/>
              <a:chOff x="11452826" y="861785"/>
              <a:chExt cx="342682" cy="72000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xmlns="" id="{96A37265-F1DA-3279-227C-FE918A987AD7}"/>
                  </a:ext>
                </a:extLst>
              </p:cNvPr>
              <p:cNvSpPr/>
              <p:nvPr/>
            </p:nvSpPr>
            <p:spPr>
              <a:xfrm>
                <a:off x="11452826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xmlns="" id="{6981B2DD-7B75-4C7F-5761-0781ADC838FA}"/>
                  </a:ext>
                </a:extLst>
              </p:cNvPr>
              <p:cNvSpPr/>
              <p:nvPr/>
            </p:nvSpPr>
            <p:spPr>
              <a:xfrm>
                <a:off x="11588167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xmlns="" id="{0C247F3F-39DC-5651-5435-E36E458B9C3B}"/>
                  </a:ext>
                </a:extLst>
              </p:cNvPr>
              <p:cNvSpPr/>
              <p:nvPr/>
            </p:nvSpPr>
            <p:spPr>
              <a:xfrm>
                <a:off x="11723508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F14ABF3-B4B5-A3F9-A9A8-56F424F420A2}"/>
              </a:ext>
            </a:extLst>
          </p:cNvPr>
          <p:cNvSpPr txBox="1"/>
          <p:nvPr/>
        </p:nvSpPr>
        <p:spPr>
          <a:xfrm>
            <a:off x="950757" y="334375"/>
            <a:ext cx="3092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800" b="1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실습</a:t>
            </a:r>
            <a:endParaRPr lang="en-US" altLang="ko-KR" sz="2800" b="1" kern="0" dirty="0">
              <a:ln w="6350">
                <a:noFill/>
              </a:ln>
              <a:solidFill>
                <a:srgbClr val="5B9BD5">
                  <a:lumMod val="75000"/>
                </a:srgbClr>
              </a:solidFill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931062A5-DAB9-998B-7985-C424FE2DB975}"/>
              </a:ext>
            </a:extLst>
          </p:cNvPr>
          <p:cNvGrpSpPr/>
          <p:nvPr/>
        </p:nvGrpSpPr>
        <p:grpSpPr>
          <a:xfrm>
            <a:off x="410779" y="408964"/>
            <a:ext cx="389321" cy="389321"/>
            <a:chOff x="410779" y="408964"/>
            <a:chExt cx="389321" cy="389321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97913F89-A988-F4D4-AA68-5D2AA92A0187}"/>
                </a:ext>
              </a:extLst>
            </p:cNvPr>
            <p:cNvSpPr/>
            <p:nvPr/>
          </p:nvSpPr>
          <p:spPr>
            <a:xfrm>
              <a:off x="410779" y="408964"/>
              <a:ext cx="389321" cy="389321"/>
            </a:xfrm>
            <a:prstGeom prst="ellipse">
              <a:avLst/>
            </a:prstGeom>
            <a:solidFill>
              <a:srgbClr val="26D1A5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381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xmlns="" id="{C2BE922E-0639-3625-720F-8775541CDE15}"/>
                </a:ext>
              </a:extLst>
            </p:cNvPr>
            <p:cNvSpPr/>
            <p:nvPr/>
          </p:nvSpPr>
          <p:spPr>
            <a:xfrm>
              <a:off x="587439" y="477624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xmlns="" id="{7BAA0826-3285-74B3-68A8-942B7733D076}"/>
                </a:ext>
              </a:extLst>
            </p:cNvPr>
            <p:cNvSpPr/>
            <p:nvPr/>
          </p:nvSpPr>
          <p:spPr>
            <a:xfrm rot="16200000">
              <a:off x="587439" y="477625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479439" y="1280289"/>
            <a:ext cx="6239656" cy="3923647"/>
            <a:chOff x="410778" y="1073947"/>
            <a:chExt cx="6239656" cy="3923647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/>
            <a:srcRect r="-78" b="35980"/>
            <a:stretch/>
          </p:blipFill>
          <p:spPr>
            <a:xfrm>
              <a:off x="410778" y="1073947"/>
              <a:ext cx="6239656" cy="3299933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0778" y="4340369"/>
              <a:ext cx="6229350" cy="657225"/>
            </a:xfrm>
            <a:prstGeom prst="rect">
              <a:avLst/>
            </a:prstGeom>
          </p:spPr>
        </p:pic>
      </p:grpSp>
      <p:sp>
        <p:nvSpPr>
          <p:cNvPr id="31" name="액자 30"/>
          <p:cNvSpPr/>
          <p:nvPr/>
        </p:nvSpPr>
        <p:spPr>
          <a:xfrm>
            <a:off x="2545080" y="1289897"/>
            <a:ext cx="1249680" cy="191412"/>
          </a:xfrm>
          <a:prstGeom prst="frame">
            <a:avLst>
              <a:gd name="adj1" fmla="val 6764"/>
            </a:avLst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EF14ABF3-B4B5-A3F9-A9A8-56F424F420A2}"/>
              </a:ext>
            </a:extLst>
          </p:cNvPr>
          <p:cNvSpPr txBox="1"/>
          <p:nvPr/>
        </p:nvSpPr>
        <p:spPr>
          <a:xfrm>
            <a:off x="6817885" y="1192115"/>
            <a:ext cx="4806282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Login kopoctc1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명령어를 사용해서 </a:t>
            </a:r>
            <a:r>
              <a:rPr lang="en-US" altLang="ko-KR" sz="2000" dirty="0" err="1" smtClean="0">
                <a:solidFill>
                  <a:srgbClr val="0070C0"/>
                </a:solidFill>
                <a:latin typeface="+mn-ea"/>
              </a:rPr>
              <a:t>kopoctc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에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로그인 할 수 있다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.</a:t>
            </a:r>
          </a:p>
          <a:p>
            <a:pPr lvl="0" algn="just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2000" dirty="0">
              <a:solidFill>
                <a:srgbClr val="0070C0"/>
              </a:solidFill>
              <a:latin typeface="+mn-ea"/>
            </a:endParaRPr>
          </a:p>
          <a:p>
            <a:pPr lvl="0" algn="just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Id kopoctc1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을 통해 </a:t>
            </a:r>
            <a:r>
              <a:rPr lang="ko-KR" altLang="en-US" sz="2000" dirty="0">
                <a:solidFill>
                  <a:srgbClr val="0070C0"/>
                </a:solidFill>
              </a:rPr>
              <a:t>시스템에서 현재 사용자의 실제 </a:t>
            </a:r>
            <a:r>
              <a:rPr lang="en-US" altLang="ko-KR" sz="2000" dirty="0">
                <a:solidFill>
                  <a:srgbClr val="0070C0"/>
                </a:solidFill>
              </a:rPr>
              <a:t>UID(User ID)</a:t>
            </a:r>
            <a:r>
              <a:rPr lang="ko-KR" altLang="en-US" sz="2000" dirty="0">
                <a:solidFill>
                  <a:srgbClr val="0070C0"/>
                </a:solidFill>
              </a:rPr>
              <a:t>와 </a:t>
            </a:r>
            <a:r>
              <a:rPr lang="en-US" altLang="ko-KR" sz="2000" dirty="0">
                <a:solidFill>
                  <a:srgbClr val="0070C0"/>
                </a:solidFill>
              </a:rPr>
              <a:t>GID(Group ID)</a:t>
            </a:r>
            <a:r>
              <a:rPr lang="ko-KR" altLang="en-US" sz="2000" dirty="0" smtClean="0">
                <a:solidFill>
                  <a:srgbClr val="0070C0"/>
                </a:solidFill>
              </a:rPr>
              <a:t>를 알 수 있다</a:t>
            </a:r>
            <a:r>
              <a:rPr lang="en-US" altLang="ko-KR" sz="2000" dirty="0" smtClean="0">
                <a:solidFill>
                  <a:srgbClr val="0070C0"/>
                </a:solidFill>
              </a:rPr>
              <a:t>.</a:t>
            </a:r>
            <a:r>
              <a:rPr lang="ko-KR" altLang="en-US" sz="2000" dirty="0" smtClean="0">
                <a:solidFill>
                  <a:srgbClr val="0070C0"/>
                </a:solidFill>
              </a:rPr>
              <a:t> 또한 </a:t>
            </a:r>
            <a:r>
              <a:rPr lang="ko-KR" altLang="en-US" sz="2000" dirty="0">
                <a:solidFill>
                  <a:srgbClr val="0070C0"/>
                </a:solidFill>
              </a:rPr>
              <a:t>사용자가 소속된 그룹의 정보도 </a:t>
            </a:r>
            <a:r>
              <a:rPr lang="ko-KR" altLang="en-US" sz="2000" dirty="0" smtClean="0">
                <a:solidFill>
                  <a:srgbClr val="0070C0"/>
                </a:solidFill>
              </a:rPr>
              <a:t>출력한다</a:t>
            </a:r>
            <a:r>
              <a:rPr lang="en-US" altLang="ko-KR" sz="2000" dirty="0" smtClean="0">
                <a:solidFill>
                  <a:srgbClr val="0070C0"/>
                </a:solidFill>
              </a:rPr>
              <a:t>.</a:t>
            </a:r>
          </a:p>
          <a:p>
            <a:pPr lvl="0" algn="just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2000" dirty="0">
              <a:solidFill>
                <a:srgbClr val="0070C0"/>
              </a:solidFill>
              <a:latin typeface="+mn-ea"/>
            </a:endParaRPr>
          </a:p>
          <a:p>
            <a:pPr lvl="0" algn="just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echo $HOME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를 통해 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kopoctc1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의 홈 </a:t>
            </a:r>
            <a:r>
              <a:rPr lang="ko-KR" altLang="en-US" sz="2000" dirty="0" err="1" smtClean="0">
                <a:solidFill>
                  <a:srgbClr val="0070C0"/>
                </a:solidFill>
                <a:latin typeface="+mn-ea"/>
              </a:rPr>
              <a:t>디렉토리를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 볼 수 있다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.</a:t>
            </a:r>
            <a:endParaRPr lang="ko-KR" altLang="ko-KR" sz="2000" dirty="0">
              <a:solidFill>
                <a:srgbClr val="0070C0"/>
              </a:solidFill>
              <a:latin typeface="+mn-ea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132" y="5203101"/>
            <a:ext cx="6239657" cy="923379"/>
          </a:xfrm>
          <a:prstGeom prst="rect">
            <a:avLst/>
          </a:prstGeom>
        </p:spPr>
      </p:pic>
      <p:sp>
        <p:nvSpPr>
          <p:cNvPr id="42" name="액자 41"/>
          <p:cNvSpPr/>
          <p:nvPr/>
        </p:nvSpPr>
        <p:spPr>
          <a:xfrm>
            <a:off x="4043158" y="5197183"/>
            <a:ext cx="2072640" cy="506895"/>
          </a:xfrm>
          <a:prstGeom prst="frame">
            <a:avLst>
              <a:gd name="adj1" fmla="val 6764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828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EE793816-663B-527D-FC37-64D14523370B}"/>
              </a:ext>
            </a:extLst>
          </p:cNvPr>
          <p:cNvGrpSpPr/>
          <p:nvPr/>
        </p:nvGrpSpPr>
        <p:grpSpPr>
          <a:xfrm>
            <a:off x="242124" y="257735"/>
            <a:ext cx="11703346" cy="6427694"/>
            <a:chOff x="242124" y="257735"/>
            <a:chExt cx="11703346" cy="6427694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xmlns="" id="{9830FE48-2E9A-C1CB-53F6-A772F81702ED}"/>
                </a:ext>
              </a:extLst>
            </p:cNvPr>
            <p:cNvSpPr/>
            <p:nvPr/>
          </p:nvSpPr>
          <p:spPr>
            <a:xfrm>
              <a:off x="242125" y="741829"/>
              <a:ext cx="11703345" cy="5943600"/>
            </a:xfrm>
            <a:custGeom>
              <a:avLst/>
              <a:gdLst>
                <a:gd name="connsiteX0" fmla="*/ 0 w 11703345"/>
                <a:gd name="connsiteY0" fmla="*/ 0 h 5943600"/>
                <a:gd name="connsiteX1" fmla="*/ 116441 w 11703345"/>
                <a:gd name="connsiteY1" fmla="*/ 0 h 5943600"/>
                <a:gd name="connsiteX2" fmla="*/ 1258979 w 11703345"/>
                <a:gd name="connsiteY2" fmla="*/ 0 h 5943600"/>
                <a:gd name="connsiteX3" fmla="*/ 11591308 w 11703345"/>
                <a:gd name="connsiteY3" fmla="*/ 0 h 5943600"/>
                <a:gd name="connsiteX4" fmla="*/ 11703345 w 11703345"/>
                <a:gd name="connsiteY4" fmla="*/ 112037 h 5943600"/>
                <a:gd name="connsiteX5" fmla="*/ 11703345 w 11703345"/>
                <a:gd name="connsiteY5" fmla="*/ 5831563 h 5943600"/>
                <a:gd name="connsiteX6" fmla="*/ 11591308 w 11703345"/>
                <a:gd name="connsiteY6" fmla="*/ 5943600 h 5943600"/>
                <a:gd name="connsiteX7" fmla="*/ 116441 w 11703345"/>
                <a:gd name="connsiteY7" fmla="*/ 5943600 h 5943600"/>
                <a:gd name="connsiteX8" fmla="*/ 4404 w 11703345"/>
                <a:gd name="connsiteY8" fmla="*/ 5831563 h 5943600"/>
                <a:gd name="connsiteX9" fmla="*/ 4404 w 11703345"/>
                <a:gd name="connsiteY9" fmla="*/ 1851463 h 5943600"/>
                <a:gd name="connsiteX10" fmla="*/ 0 w 11703345"/>
                <a:gd name="connsiteY10" fmla="*/ 1851463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03345" h="5943600">
                  <a:moveTo>
                    <a:pt x="0" y="0"/>
                  </a:moveTo>
                  <a:lnTo>
                    <a:pt x="116441" y="0"/>
                  </a:lnTo>
                  <a:lnTo>
                    <a:pt x="1258979" y="0"/>
                  </a:lnTo>
                  <a:lnTo>
                    <a:pt x="11591308" y="0"/>
                  </a:lnTo>
                  <a:cubicBezTo>
                    <a:pt x="11653184" y="0"/>
                    <a:pt x="11703345" y="50161"/>
                    <a:pt x="11703345" y="112037"/>
                  </a:cubicBezTo>
                  <a:lnTo>
                    <a:pt x="11703345" y="5831563"/>
                  </a:lnTo>
                  <a:cubicBezTo>
                    <a:pt x="11703345" y="5893439"/>
                    <a:pt x="11653184" y="5943600"/>
                    <a:pt x="11591308" y="5943600"/>
                  </a:cubicBezTo>
                  <a:lnTo>
                    <a:pt x="116441" y="5943600"/>
                  </a:lnTo>
                  <a:cubicBezTo>
                    <a:pt x="54565" y="5943600"/>
                    <a:pt x="4404" y="5893439"/>
                    <a:pt x="4404" y="5831563"/>
                  </a:cubicBezTo>
                  <a:lnTo>
                    <a:pt x="4404" y="1851463"/>
                  </a:lnTo>
                  <a:lnTo>
                    <a:pt x="0" y="1851463"/>
                  </a:lnTo>
                  <a:close/>
                </a:path>
              </a:pathLst>
            </a:custGeom>
            <a:solidFill>
              <a:srgbClr val="FFFEFF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innerShdw dist="139700" dir="8100000">
                <a:schemeClr val="accent5">
                  <a:lumMod val="75000"/>
                  <a:alpha val="2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xmlns="" id="{F5284178-F8B2-EE80-85C3-8E4B914FB610}"/>
                </a:ext>
              </a:extLst>
            </p:cNvPr>
            <p:cNvSpPr/>
            <p:nvPr/>
          </p:nvSpPr>
          <p:spPr>
            <a:xfrm>
              <a:off x="242124" y="257735"/>
              <a:ext cx="11703344" cy="708212"/>
            </a:xfrm>
            <a:custGeom>
              <a:avLst/>
              <a:gdLst>
                <a:gd name="connsiteX0" fmla="*/ 118038 w 11703344"/>
                <a:gd name="connsiteY0" fmla="*/ 0 h 708212"/>
                <a:gd name="connsiteX1" fmla="*/ 122442 w 11703344"/>
                <a:gd name="connsiteY1" fmla="*/ 0 h 708212"/>
                <a:gd name="connsiteX2" fmla="*/ 2750591 w 11703344"/>
                <a:gd name="connsiteY2" fmla="*/ 0 h 708212"/>
                <a:gd name="connsiteX3" fmla="*/ 3668913 w 11703344"/>
                <a:gd name="connsiteY3" fmla="*/ 0 h 708212"/>
                <a:gd name="connsiteX4" fmla="*/ 3786952 w 11703344"/>
                <a:gd name="connsiteY4" fmla="*/ 118038 h 708212"/>
                <a:gd name="connsiteX5" fmla="*/ 3786952 w 11703344"/>
                <a:gd name="connsiteY5" fmla="*/ 322863 h 708212"/>
                <a:gd name="connsiteX6" fmla="*/ 3799398 w 11703344"/>
                <a:gd name="connsiteY6" fmla="*/ 384513 h 708212"/>
                <a:gd name="connsiteX7" fmla="*/ 3949630 w 11703344"/>
                <a:gd name="connsiteY7" fmla="*/ 484094 h 708212"/>
                <a:gd name="connsiteX8" fmla="*/ 3980867 w 11703344"/>
                <a:gd name="connsiteY8" fmla="*/ 484094 h 708212"/>
                <a:gd name="connsiteX9" fmla="*/ 11600250 w 11703344"/>
                <a:gd name="connsiteY9" fmla="*/ 484094 h 708212"/>
                <a:gd name="connsiteX10" fmla="*/ 11703344 w 11703344"/>
                <a:gd name="connsiteY10" fmla="*/ 587188 h 708212"/>
                <a:gd name="connsiteX11" fmla="*/ 11703344 w 11703344"/>
                <a:gd name="connsiteY11" fmla="*/ 708212 h 708212"/>
                <a:gd name="connsiteX12" fmla="*/ 3980867 w 11703344"/>
                <a:gd name="connsiteY12" fmla="*/ 708212 h 708212"/>
                <a:gd name="connsiteX13" fmla="*/ 3786952 w 11703344"/>
                <a:gd name="connsiteY13" fmla="*/ 708212 h 708212"/>
                <a:gd name="connsiteX14" fmla="*/ 3254727 w 11703344"/>
                <a:gd name="connsiteY14" fmla="*/ 708212 h 708212"/>
                <a:gd name="connsiteX15" fmla="*/ 3061230 w 11703344"/>
                <a:gd name="connsiteY15" fmla="*/ 708212 h 708212"/>
                <a:gd name="connsiteX16" fmla="*/ 2868629 w 11703344"/>
                <a:gd name="connsiteY16" fmla="*/ 708212 h 708212"/>
                <a:gd name="connsiteX17" fmla="*/ 2335090 w 11703344"/>
                <a:gd name="connsiteY17" fmla="*/ 708212 h 708212"/>
                <a:gd name="connsiteX18" fmla="*/ 4404 w 11703344"/>
                <a:gd name="connsiteY18" fmla="*/ 708212 h 708212"/>
                <a:gd name="connsiteX19" fmla="*/ 4403 w 11703344"/>
                <a:gd name="connsiteY19" fmla="*/ 708212 h 708212"/>
                <a:gd name="connsiteX20" fmla="*/ 0 w 11703344"/>
                <a:gd name="connsiteY20" fmla="*/ 708212 h 708212"/>
                <a:gd name="connsiteX21" fmla="*/ 0 w 11703344"/>
                <a:gd name="connsiteY21" fmla="*/ 118038 h 708212"/>
                <a:gd name="connsiteX22" fmla="*/ 118038 w 11703344"/>
                <a:gd name="connsiteY22" fmla="*/ 0 h 70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03344" h="708212">
                  <a:moveTo>
                    <a:pt x="118038" y="0"/>
                  </a:moveTo>
                  <a:lnTo>
                    <a:pt x="122442" y="0"/>
                  </a:lnTo>
                  <a:lnTo>
                    <a:pt x="2750591" y="0"/>
                  </a:lnTo>
                  <a:lnTo>
                    <a:pt x="3668913" y="0"/>
                  </a:lnTo>
                  <a:cubicBezTo>
                    <a:pt x="3734105" y="0"/>
                    <a:pt x="3786952" y="52847"/>
                    <a:pt x="3786952" y="118038"/>
                  </a:cubicBezTo>
                  <a:lnTo>
                    <a:pt x="3786952" y="322863"/>
                  </a:lnTo>
                  <a:lnTo>
                    <a:pt x="3799398" y="384513"/>
                  </a:lnTo>
                  <a:cubicBezTo>
                    <a:pt x="3824150" y="443033"/>
                    <a:pt x="3882095" y="484094"/>
                    <a:pt x="3949630" y="484094"/>
                  </a:cubicBezTo>
                  <a:lnTo>
                    <a:pt x="3980867" y="484094"/>
                  </a:lnTo>
                  <a:lnTo>
                    <a:pt x="11600250" y="484094"/>
                  </a:lnTo>
                  <a:cubicBezTo>
                    <a:pt x="11657187" y="484094"/>
                    <a:pt x="11703344" y="530251"/>
                    <a:pt x="11703344" y="587188"/>
                  </a:cubicBezTo>
                  <a:lnTo>
                    <a:pt x="11703344" y="708212"/>
                  </a:lnTo>
                  <a:lnTo>
                    <a:pt x="3980867" y="708212"/>
                  </a:lnTo>
                  <a:lnTo>
                    <a:pt x="3786952" y="708212"/>
                  </a:lnTo>
                  <a:lnTo>
                    <a:pt x="3254727" y="708212"/>
                  </a:lnTo>
                  <a:lnTo>
                    <a:pt x="3061230" y="708212"/>
                  </a:lnTo>
                  <a:lnTo>
                    <a:pt x="2868629" y="708212"/>
                  </a:lnTo>
                  <a:lnTo>
                    <a:pt x="2335090" y="708212"/>
                  </a:lnTo>
                  <a:lnTo>
                    <a:pt x="4404" y="708212"/>
                  </a:lnTo>
                  <a:lnTo>
                    <a:pt x="4403" y="708212"/>
                  </a:lnTo>
                  <a:lnTo>
                    <a:pt x="0" y="708212"/>
                  </a:lnTo>
                  <a:lnTo>
                    <a:pt x="0" y="118038"/>
                  </a:lnTo>
                  <a:cubicBezTo>
                    <a:pt x="0" y="52847"/>
                    <a:pt x="52847" y="0"/>
                    <a:pt x="118038" y="0"/>
                  </a:cubicBezTo>
                  <a:close/>
                </a:path>
              </a:pathLst>
            </a:custGeom>
            <a:solidFill>
              <a:srgbClr val="EEF1F8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889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xmlns="" id="{ECBD4829-C11C-E6F8-4535-915FC92F5EA5}"/>
                </a:ext>
              </a:extLst>
            </p:cNvPr>
            <p:cNvGrpSpPr/>
            <p:nvPr/>
          </p:nvGrpSpPr>
          <p:grpSpPr>
            <a:xfrm>
              <a:off x="11452826" y="823685"/>
              <a:ext cx="342682" cy="72000"/>
              <a:chOff x="11452826" y="861785"/>
              <a:chExt cx="342682" cy="72000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xmlns="" id="{96A37265-F1DA-3279-227C-FE918A987AD7}"/>
                  </a:ext>
                </a:extLst>
              </p:cNvPr>
              <p:cNvSpPr/>
              <p:nvPr/>
            </p:nvSpPr>
            <p:spPr>
              <a:xfrm>
                <a:off x="11452826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xmlns="" id="{6981B2DD-7B75-4C7F-5761-0781ADC838FA}"/>
                  </a:ext>
                </a:extLst>
              </p:cNvPr>
              <p:cNvSpPr/>
              <p:nvPr/>
            </p:nvSpPr>
            <p:spPr>
              <a:xfrm>
                <a:off x="11588167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xmlns="" id="{0C247F3F-39DC-5651-5435-E36E458B9C3B}"/>
                  </a:ext>
                </a:extLst>
              </p:cNvPr>
              <p:cNvSpPr/>
              <p:nvPr/>
            </p:nvSpPr>
            <p:spPr>
              <a:xfrm>
                <a:off x="11723508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F14ABF3-B4B5-A3F9-A9A8-56F424F420A2}"/>
              </a:ext>
            </a:extLst>
          </p:cNvPr>
          <p:cNvSpPr txBox="1"/>
          <p:nvPr/>
        </p:nvSpPr>
        <p:spPr>
          <a:xfrm>
            <a:off x="950757" y="334375"/>
            <a:ext cx="3092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800" b="1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실습</a:t>
            </a:r>
            <a:endParaRPr lang="en-US" altLang="ko-KR" sz="2800" b="1" kern="0" dirty="0">
              <a:ln w="6350">
                <a:noFill/>
              </a:ln>
              <a:solidFill>
                <a:srgbClr val="5B9BD5">
                  <a:lumMod val="75000"/>
                </a:srgbClr>
              </a:solidFill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931062A5-DAB9-998B-7985-C424FE2DB975}"/>
              </a:ext>
            </a:extLst>
          </p:cNvPr>
          <p:cNvGrpSpPr/>
          <p:nvPr/>
        </p:nvGrpSpPr>
        <p:grpSpPr>
          <a:xfrm>
            <a:off x="410779" y="408964"/>
            <a:ext cx="389321" cy="389321"/>
            <a:chOff x="410779" y="408964"/>
            <a:chExt cx="389321" cy="389321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97913F89-A988-F4D4-AA68-5D2AA92A0187}"/>
                </a:ext>
              </a:extLst>
            </p:cNvPr>
            <p:cNvSpPr/>
            <p:nvPr/>
          </p:nvSpPr>
          <p:spPr>
            <a:xfrm>
              <a:off x="410779" y="408964"/>
              <a:ext cx="389321" cy="389321"/>
            </a:xfrm>
            <a:prstGeom prst="ellipse">
              <a:avLst/>
            </a:prstGeom>
            <a:solidFill>
              <a:srgbClr val="26D1A5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381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xmlns="" id="{C2BE922E-0639-3625-720F-8775541CDE15}"/>
                </a:ext>
              </a:extLst>
            </p:cNvPr>
            <p:cNvSpPr/>
            <p:nvPr/>
          </p:nvSpPr>
          <p:spPr>
            <a:xfrm>
              <a:off x="587439" y="477624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xmlns="" id="{7BAA0826-3285-74B3-68A8-942B7733D076}"/>
                </a:ext>
              </a:extLst>
            </p:cNvPr>
            <p:cNvSpPr/>
            <p:nvPr/>
          </p:nvSpPr>
          <p:spPr>
            <a:xfrm rot="16200000">
              <a:off x="587439" y="477625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479439" y="1265049"/>
            <a:ext cx="5784201" cy="4964828"/>
            <a:chOff x="652258" y="1142607"/>
            <a:chExt cx="6781800" cy="5198969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2258" y="5523597"/>
              <a:ext cx="4972050" cy="200025"/>
            </a:xfrm>
            <a:prstGeom prst="rect">
              <a:avLst/>
            </a:prstGeom>
          </p:spPr>
        </p:pic>
        <p:grpSp>
          <p:nvGrpSpPr>
            <p:cNvPr id="21" name="그룹 20"/>
            <p:cNvGrpSpPr/>
            <p:nvPr/>
          </p:nvGrpSpPr>
          <p:grpSpPr>
            <a:xfrm>
              <a:off x="652258" y="1142607"/>
              <a:ext cx="6781800" cy="5198969"/>
              <a:chOff x="652258" y="1142607"/>
              <a:chExt cx="6781800" cy="5198969"/>
            </a:xfrm>
          </p:grpSpPr>
          <p:pic>
            <p:nvPicPr>
              <p:cNvPr id="17" name="그림 1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62358" y="5077431"/>
                <a:ext cx="604157" cy="1264145"/>
              </a:xfrm>
              <a:prstGeom prst="rect">
                <a:avLst/>
              </a:prstGeom>
            </p:spPr>
          </p:pic>
          <p:pic>
            <p:nvPicPr>
              <p:cNvPr id="16" name="그림 1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38621" y="5065226"/>
                <a:ext cx="1595437" cy="1276350"/>
              </a:xfrm>
              <a:prstGeom prst="rect">
                <a:avLst/>
              </a:prstGeom>
            </p:spPr>
          </p:pic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2258" y="1142607"/>
                <a:ext cx="6781800" cy="4048125"/>
              </a:xfrm>
              <a:prstGeom prst="rect">
                <a:avLst/>
              </a:prstGeom>
            </p:spPr>
          </p:pic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2258" y="5162604"/>
                <a:ext cx="5314950" cy="409575"/>
              </a:xfrm>
              <a:prstGeom prst="rect">
                <a:avLst/>
              </a:prstGeom>
            </p:spPr>
          </p:pic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EF14ABF3-B4B5-A3F9-A9A8-56F424F420A2}"/>
              </a:ext>
            </a:extLst>
          </p:cNvPr>
          <p:cNvSpPr txBox="1"/>
          <p:nvPr/>
        </p:nvSpPr>
        <p:spPr>
          <a:xfrm>
            <a:off x="6682544" y="996556"/>
            <a:ext cx="480628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Root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로 계정 전환을 한 뒤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, login kopoctc4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명령을 통해 계정을 전환할 수 있다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.</a:t>
            </a:r>
          </a:p>
          <a:p>
            <a:pPr lvl="0" algn="just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2000" dirty="0">
              <a:solidFill>
                <a:srgbClr val="0070C0"/>
              </a:solidFill>
              <a:latin typeface="+mn-ea"/>
            </a:endParaRPr>
          </a:p>
          <a:p>
            <a:pPr algn="just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Id kopoctc1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을 통해 </a:t>
            </a:r>
            <a:r>
              <a:rPr lang="ko-KR" altLang="en-US" sz="2000" dirty="0">
                <a:solidFill>
                  <a:srgbClr val="0070C0"/>
                </a:solidFill>
              </a:rPr>
              <a:t>시스템에서 현재 사용자의 실제 </a:t>
            </a:r>
            <a:r>
              <a:rPr lang="en-US" altLang="ko-KR" sz="2000" dirty="0">
                <a:solidFill>
                  <a:srgbClr val="0070C0"/>
                </a:solidFill>
              </a:rPr>
              <a:t>UID(User ID)</a:t>
            </a:r>
            <a:r>
              <a:rPr lang="ko-KR" altLang="en-US" sz="2000" dirty="0">
                <a:solidFill>
                  <a:srgbClr val="0070C0"/>
                </a:solidFill>
              </a:rPr>
              <a:t>와 </a:t>
            </a:r>
            <a:r>
              <a:rPr lang="en-US" altLang="ko-KR" sz="2000" dirty="0">
                <a:solidFill>
                  <a:srgbClr val="0070C0"/>
                </a:solidFill>
              </a:rPr>
              <a:t>GID(Group ID)</a:t>
            </a:r>
            <a:r>
              <a:rPr lang="ko-KR" altLang="en-US" sz="2000" dirty="0">
                <a:solidFill>
                  <a:srgbClr val="0070C0"/>
                </a:solidFill>
              </a:rPr>
              <a:t>를 알 수 있다</a:t>
            </a:r>
            <a:r>
              <a:rPr lang="en-US" altLang="ko-KR" sz="2000" dirty="0">
                <a:solidFill>
                  <a:srgbClr val="0070C0"/>
                </a:solidFill>
              </a:rPr>
              <a:t>.</a:t>
            </a:r>
            <a:r>
              <a:rPr lang="ko-KR" altLang="en-US" sz="2000" dirty="0">
                <a:solidFill>
                  <a:srgbClr val="0070C0"/>
                </a:solidFill>
              </a:rPr>
              <a:t> 또한 사용자가 소속된 그룹의 정보도 출력한다</a:t>
            </a:r>
            <a:r>
              <a:rPr lang="en-US" altLang="ko-KR" sz="2000" dirty="0" smtClean="0">
                <a:solidFill>
                  <a:srgbClr val="0070C0"/>
                </a:solidFill>
              </a:rPr>
              <a:t>.</a:t>
            </a:r>
          </a:p>
          <a:p>
            <a:pPr algn="just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2000" dirty="0" smtClean="0">
              <a:solidFill>
                <a:srgbClr val="0070C0"/>
              </a:solidFill>
            </a:endParaRPr>
          </a:p>
          <a:p>
            <a:pPr lvl="0" algn="just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echo 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$HOME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를 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통해 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kopoctc1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의 홈 </a:t>
            </a:r>
            <a:r>
              <a:rPr lang="ko-KR" altLang="en-US" sz="2000" dirty="0" err="1">
                <a:solidFill>
                  <a:srgbClr val="0070C0"/>
                </a:solidFill>
                <a:latin typeface="+mn-ea"/>
              </a:rPr>
              <a:t>디렉토리를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 볼 수 있다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.</a:t>
            </a:r>
            <a:endParaRPr lang="ko-KR" altLang="ko-KR" sz="20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31" name="액자 30"/>
          <p:cNvSpPr/>
          <p:nvPr/>
        </p:nvSpPr>
        <p:spPr>
          <a:xfrm>
            <a:off x="2542677" y="1609936"/>
            <a:ext cx="1130163" cy="234104"/>
          </a:xfrm>
          <a:prstGeom prst="frame">
            <a:avLst>
              <a:gd name="adj1" fmla="val 6764"/>
            </a:avLst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906" y="5608919"/>
            <a:ext cx="3955226" cy="620957"/>
          </a:xfrm>
          <a:prstGeom prst="rect">
            <a:avLst/>
          </a:prstGeom>
        </p:spPr>
      </p:pic>
      <p:sp>
        <p:nvSpPr>
          <p:cNvPr id="40" name="액자 39"/>
          <p:cNvSpPr/>
          <p:nvPr/>
        </p:nvSpPr>
        <p:spPr>
          <a:xfrm>
            <a:off x="2801479" y="5639754"/>
            <a:ext cx="1427129" cy="317875"/>
          </a:xfrm>
          <a:prstGeom prst="frame">
            <a:avLst>
              <a:gd name="adj1" fmla="val 6764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146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EE793816-663B-527D-FC37-64D14523370B}"/>
              </a:ext>
            </a:extLst>
          </p:cNvPr>
          <p:cNvGrpSpPr/>
          <p:nvPr/>
        </p:nvGrpSpPr>
        <p:grpSpPr>
          <a:xfrm>
            <a:off x="242124" y="257735"/>
            <a:ext cx="11703346" cy="6427694"/>
            <a:chOff x="242124" y="257735"/>
            <a:chExt cx="11703346" cy="6427694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xmlns="" id="{9830FE48-2E9A-C1CB-53F6-A772F81702ED}"/>
                </a:ext>
              </a:extLst>
            </p:cNvPr>
            <p:cNvSpPr/>
            <p:nvPr/>
          </p:nvSpPr>
          <p:spPr>
            <a:xfrm>
              <a:off x="242125" y="741829"/>
              <a:ext cx="11703345" cy="5943600"/>
            </a:xfrm>
            <a:custGeom>
              <a:avLst/>
              <a:gdLst>
                <a:gd name="connsiteX0" fmla="*/ 0 w 11703345"/>
                <a:gd name="connsiteY0" fmla="*/ 0 h 5943600"/>
                <a:gd name="connsiteX1" fmla="*/ 116441 w 11703345"/>
                <a:gd name="connsiteY1" fmla="*/ 0 h 5943600"/>
                <a:gd name="connsiteX2" fmla="*/ 1258979 w 11703345"/>
                <a:gd name="connsiteY2" fmla="*/ 0 h 5943600"/>
                <a:gd name="connsiteX3" fmla="*/ 11591308 w 11703345"/>
                <a:gd name="connsiteY3" fmla="*/ 0 h 5943600"/>
                <a:gd name="connsiteX4" fmla="*/ 11703345 w 11703345"/>
                <a:gd name="connsiteY4" fmla="*/ 112037 h 5943600"/>
                <a:gd name="connsiteX5" fmla="*/ 11703345 w 11703345"/>
                <a:gd name="connsiteY5" fmla="*/ 5831563 h 5943600"/>
                <a:gd name="connsiteX6" fmla="*/ 11591308 w 11703345"/>
                <a:gd name="connsiteY6" fmla="*/ 5943600 h 5943600"/>
                <a:gd name="connsiteX7" fmla="*/ 116441 w 11703345"/>
                <a:gd name="connsiteY7" fmla="*/ 5943600 h 5943600"/>
                <a:gd name="connsiteX8" fmla="*/ 4404 w 11703345"/>
                <a:gd name="connsiteY8" fmla="*/ 5831563 h 5943600"/>
                <a:gd name="connsiteX9" fmla="*/ 4404 w 11703345"/>
                <a:gd name="connsiteY9" fmla="*/ 1851463 h 5943600"/>
                <a:gd name="connsiteX10" fmla="*/ 0 w 11703345"/>
                <a:gd name="connsiteY10" fmla="*/ 1851463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03345" h="5943600">
                  <a:moveTo>
                    <a:pt x="0" y="0"/>
                  </a:moveTo>
                  <a:lnTo>
                    <a:pt x="116441" y="0"/>
                  </a:lnTo>
                  <a:lnTo>
                    <a:pt x="1258979" y="0"/>
                  </a:lnTo>
                  <a:lnTo>
                    <a:pt x="11591308" y="0"/>
                  </a:lnTo>
                  <a:cubicBezTo>
                    <a:pt x="11653184" y="0"/>
                    <a:pt x="11703345" y="50161"/>
                    <a:pt x="11703345" y="112037"/>
                  </a:cubicBezTo>
                  <a:lnTo>
                    <a:pt x="11703345" y="5831563"/>
                  </a:lnTo>
                  <a:cubicBezTo>
                    <a:pt x="11703345" y="5893439"/>
                    <a:pt x="11653184" y="5943600"/>
                    <a:pt x="11591308" y="5943600"/>
                  </a:cubicBezTo>
                  <a:lnTo>
                    <a:pt x="116441" y="5943600"/>
                  </a:lnTo>
                  <a:cubicBezTo>
                    <a:pt x="54565" y="5943600"/>
                    <a:pt x="4404" y="5893439"/>
                    <a:pt x="4404" y="5831563"/>
                  </a:cubicBezTo>
                  <a:lnTo>
                    <a:pt x="4404" y="1851463"/>
                  </a:lnTo>
                  <a:lnTo>
                    <a:pt x="0" y="1851463"/>
                  </a:lnTo>
                  <a:close/>
                </a:path>
              </a:pathLst>
            </a:custGeom>
            <a:solidFill>
              <a:srgbClr val="FFFEFF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innerShdw dist="139700" dir="8100000">
                <a:schemeClr val="accent5">
                  <a:lumMod val="75000"/>
                  <a:alpha val="2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xmlns="" id="{F5284178-F8B2-EE80-85C3-8E4B914FB610}"/>
                </a:ext>
              </a:extLst>
            </p:cNvPr>
            <p:cNvSpPr/>
            <p:nvPr/>
          </p:nvSpPr>
          <p:spPr>
            <a:xfrm>
              <a:off x="242124" y="257735"/>
              <a:ext cx="11703344" cy="708212"/>
            </a:xfrm>
            <a:custGeom>
              <a:avLst/>
              <a:gdLst>
                <a:gd name="connsiteX0" fmla="*/ 118038 w 11703344"/>
                <a:gd name="connsiteY0" fmla="*/ 0 h 708212"/>
                <a:gd name="connsiteX1" fmla="*/ 122442 w 11703344"/>
                <a:gd name="connsiteY1" fmla="*/ 0 h 708212"/>
                <a:gd name="connsiteX2" fmla="*/ 2750591 w 11703344"/>
                <a:gd name="connsiteY2" fmla="*/ 0 h 708212"/>
                <a:gd name="connsiteX3" fmla="*/ 3668913 w 11703344"/>
                <a:gd name="connsiteY3" fmla="*/ 0 h 708212"/>
                <a:gd name="connsiteX4" fmla="*/ 3786952 w 11703344"/>
                <a:gd name="connsiteY4" fmla="*/ 118038 h 708212"/>
                <a:gd name="connsiteX5" fmla="*/ 3786952 w 11703344"/>
                <a:gd name="connsiteY5" fmla="*/ 322863 h 708212"/>
                <a:gd name="connsiteX6" fmla="*/ 3799398 w 11703344"/>
                <a:gd name="connsiteY6" fmla="*/ 384513 h 708212"/>
                <a:gd name="connsiteX7" fmla="*/ 3949630 w 11703344"/>
                <a:gd name="connsiteY7" fmla="*/ 484094 h 708212"/>
                <a:gd name="connsiteX8" fmla="*/ 3980867 w 11703344"/>
                <a:gd name="connsiteY8" fmla="*/ 484094 h 708212"/>
                <a:gd name="connsiteX9" fmla="*/ 11600250 w 11703344"/>
                <a:gd name="connsiteY9" fmla="*/ 484094 h 708212"/>
                <a:gd name="connsiteX10" fmla="*/ 11703344 w 11703344"/>
                <a:gd name="connsiteY10" fmla="*/ 587188 h 708212"/>
                <a:gd name="connsiteX11" fmla="*/ 11703344 w 11703344"/>
                <a:gd name="connsiteY11" fmla="*/ 708212 h 708212"/>
                <a:gd name="connsiteX12" fmla="*/ 3980867 w 11703344"/>
                <a:gd name="connsiteY12" fmla="*/ 708212 h 708212"/>
                <a:gd name="connsiteX13" fmla="*/ 3786952 w 11703344"/>
                <a:gd name="connsiteY13" fmla="*/ 708212 h 708212"/>
                <a:gd name="connsiteX14" fmla="*/ 3254727 w 11703344"/>
                <a:gd name="connsiteY14" fmla="*/ 708212 h 708212"/>
                <a:gd name="connsiteX15" fmla="*/ 3061230 w 11703344"/>
                <a:gd name="connsiteY15" fmla="*/ 708212 h 708212"/>
                <a:gd name="connsiteX16" fmla="*/ 2868629 w 11703344"/>
                <a:gd name="connsiteY16" fmla="*/ 708212 h 708212"/>
                <a:gd name="connsiteX17" fmla="*/ 2335090 w 11703344"/>
                <a:gd name="connsiteY17" fmla="*/ 708212 h 708212"/>
                <a:gd name="connsiteX18" fmla="*/ 4404 w 11703344"/>
                <a:gd name="connsiteY18" fmla="*/ 708212 h 708212"/>
                <a:gd name="connsiteX19" fmla="*/ 4403 w 11703344"/>
                <a:gd name="connsiteY19" fmla="*/ 708212 h 708212"/>
                <a:gd name="connsiteX20" fmla="*/ 0 w 11703344"/>
                <a:gd name="connsiteY20" fmla="*/ 708212 h 708212"/>
                <a:gd name="connsiteX21" fmla="*/ 0 w 11703344"/>
                <a:gd name="connsiteY21" fmla="*/ 118038 h 708212"/>
                <a:gd name="connsiteX22" fmla="*/ 118038 w 11703344"/>
                <a:gd name="connsiteY22" fmla="*/ 0 h 70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03344" h="708212">
                  <a:moveTo>
                    <a:pt x="118038" y="0"/>
                  </a:moveTo>
                  <a:lnTo>
                    <a:pt x="122442" y="0"/>
                  </a:lnTo>
                  <a:lnTo>
                    <a:pt x="2750591" y="0"/>
                  </a:lnTo>
                  <a:lnTo>
                    <a:pt x="3668913" y="0"/>
                  </a:lnTo>
                  <a:cubicBezTo>
                    <a:pt x="3734105" y="0"/>
                    <a:pt x="3786952" y="52847"/>
                    <a:pt x="3786952" y="118038"/>
                  </a:cubicBezTo>
                  <a:lnTo>
                    <a:pt x="3786952" y="322863"/>
                  </a:lnTo>
                  <a:lnTo>
                    <a:pt x="3799398" y="384513"/>
                  </a:lnTo>
                  <a:cubicBezTo>
                    <a:pt x="3824150" y="443033"/>
                    <a:pt x="3882095" y="484094"/>
                    <a:pt x="3949630" y="484094"/>
                  </a:cubicBezTo>
                  <a:lnTo>
                    <a:pt x="3980867" y="484094"/>
                  </a:lnTo>
                  <a:lnTo>
                    <a:pt x="11600250" y="484094"/>
                  </a:lnTo>
                  <a:cubicBezTo>
                    <a:pt x="11657187" y="484094"/>
                    <a:pt x="11703344" y="530251"/>
                    <a:pt x="11703344" y="587188"/>
                  </a:cubicBezTo>
                  <a:lnTo>
                    <a:pt x="11703344" y="708212"/>
                  </a:lnTo>
                  <a:lnTo>
                    <a:pt x="3980867" y="708212"/>
                  </a:lnTo>
                  <a:lnTo>
                    <a:pt x="3786952" y="708212"/>
                  </a:lnTo>
                  <a:lnTo>
                    <a:pt x="3254727" y="708212"/>
                  </a:lnTo>
                  <a:lnTo>
                    <a:pt x="3061230" y="708212"/>
                  </a:lnTo>
                  <a:lnTo>
                    <a:pt x="2868629" y="708212"/>
                  </a:lnTo>
                  <a:lnTo>
                    <a:pt x="2335090" y="708212"/>
                  </a:lnTo>
                  <a:lnTo>
                    <a:pt x="4404" y="708212"/>
                  </a:lnTo>
                  <a:lnTo>
                    <a:pt x="4403" y="708212"/>
                  </a:lnTo>
                  <a:lnTo>
                    <a:pt x="0" y="708212"/>
                  </a:lnTo>
                  <a:lnTo>
                    <a:pt x="0" y="118038"/>
                  </a:lnTo>
                  <a:cubicBezTo>
                    <a:pt x="0" y="52847"/>
                    <a:pt x="52847" y="0"/>
                    <a:pt x="118038" y="0"/>
                  </a:cubicBezTo>
                  <a:close/>
                </a:path>
              </a:pathLst>
            </a:custGeom>
            <a:solidFill>
              <a:srgbClr val="EEF1F8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889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xmlns="" id="{ECBD4829-C11C-E6F8-4535-915FC92F5EA5}"/>
                </a:ext>
              </a:extLst>
            </p:cNvPr>
            <p:cNvGrpSpPr/>
            <p:nvPr/>
          </p:nvGrpSpPr>
          <p:grpSpPr>
            <a:xfrm>
              <a:off x="11452826" y="823685"/>
              <a:ext cx="342682" cy="72000"/>
              <a:chOff x="11452826" y="861785"/>
              <a:chExt cx="342682" cy="72000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xmlns="" id="{96A37265-F1DA-3279-227C-FE918A987AD7}"/>
                  </a:ext>
                </a:extLst>
              </p:cNvPr>
              <p:cNvSpPr/>
              <p:nvPr/>
            </p:nvSpPr>
            <p:spPr>
              <a:xfrm>
                <a:off x="11452826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xmlns="" id="{6981B2DD-7B75-4C7F-5761-0781ADC838FA}"/>
                  </a:ext>
                </a:extLst>
              </p:cNvPr>
              <p:cNvSpPr/>
              <p:nvPr/>
            </p:nvSpPr>
            <p:spPr>
              <a:xfrm>
                <a:off x="11588167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xmlns="" id="{0C247F3F-39DC-5651-5435-E36E458B9C3B}"/>
                  </a:ext>
                </a:extLst>
              </p:cNvPr>
              <p:cNvSpPr/>
              <p:nvPr/>
            </p:nvSpPr>
            <p:spPr>
              <a:xfrm>
                <a:off x="11723508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F14ABF3-B4B5-A3F9-A9A8-56F424F420A2}"/>
              </a:ext>
            </a:extLst>
          </p:cNvPr>
          <p:cNvSpPr txBox="1"/>
          <p:nvPr/>
        </p:nvSpPr>
        <p:spPr>
          <a:xfrm>
            <a:off x="950757" y="334375"/>
            <a:ext cx="3092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800" b="1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실습</a:t>
            </a:r>
            <a:endParaRPr lang="en-US" altLang="ko-KR" sz="2800" b="1" kern="0" dirty="0">
              <a:ln w="6350">
                <a:noFill/>
              </a:ln>
              <a:solidFill>
                <a:srgbClr val="5B9BD5">
                  <a:lumMod val="75000"/>
                </a:srgbClr>
              </a:solidFill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931062A5-DAB9-998B-7985-C424FE2DB975}"/>
              </a:ext>
            </a:extLst>
          </p:cNvPr>
          <p:cNvGrpSpPr/>
          <p:nvPr/>
        </p:nvGrpSpPr>
        <p:grpSpPr>
          <a:xfrm>
            <a:off x="410779" y="408964"/>
            <a:ext cx="389321" cy="389321"/>
            <a:chOff x="410779" y="408964"/>
            <a:chExt cx="389321" cy="389321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97913F89-A988-F4D4-AA68-5D2AA92A0187}"/>
                </a:ext>
              </a:extLst>
            </p:cNvPr>
            <p:cNvSpPr/>
            <p:nvPr/>
          </p:nvSpPr>
          <p:spPr>
            <a:xfrm>
              <a:off x="410779" y="408964"/>
              <a:ext cx="389321" cy="389321"/>
            </a:xfrm>
            <a:prstGeom prst="ellipse">
              <a:avLst/>
            </a:prstGeom>
            <a:solidFill>
              <a:srgbClr val="26D1A5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381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xmlns="" id="{C2BE922E-0639-3625-720F-8775541CDE15}"/>
                </a:ext>
              </a:extLst>
            </p:cNvPr>
            <p:cNvSpPr/>
            <p:nvPr/>
          </p:nvSpPr>
          <p:spPr>
            <a:xfrm>
              <a:off x="587439" y="477624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xmlns="" id="{7BAA0826-3285-74B3-68A8-942B7733D076}"/>
                </a:ext>
              </a:extLst>
            </p:cNvPr>
            <p:cNvSpPr/>
            <p:nvPr/>
          </p:nvSpPr>
          <p:spPr>
            <a:xfrm rot="16200000">
              <a:off x="587439" y="477625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882814" y="1373401"/>
            <a:ext cx="3283546" cy="3121959"/>
            <a:chOff x="587438" y="1222610"/>
            <a:chExt cx="2915058" cy="2861423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439" y="1222610"/>
              <a:ext cx="2915057" cy="238158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438" y="1460482"/>
              <a:ext cx="2915057" cy="2623551"/>
            </a:xfrm>
            <a:prstGeom prst="rect">
              <a:avLst/>
            </a:prstGeom>
          </p:spPr>
        </p:pic>
      </p:grpSp>
      <p:grpSp>
        <p:nvGrpSpPr>
          <p:cNvPr id="20" name="그룹 19"/>
          <p:cNvGrpSpPr/>
          <p:nvPr/>
        </p:nvGrpSpPr>
        <p:grpSpPr>
          <a:xfrm>
            <a:off x="6253331" y="1373401"/>
            <a:ext cx="3794760" cy="3121959"/>
            <a:chOff x="5869013" y="1496444"/>
            <a:chExt cx="4172534" cy="3679582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9014" y="1496444"/>
              <a:ext cx="4172532" cy="628738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9013" y="2105413"/>
              <a:ext cx="4172534" cy="331153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9014" y="2403673"/>
              <a:ext cx="4172532" cy="2772353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F14ABF3-B4B5-A3F9-A9A8-56F424F420A2}"/>
              </a:ext>
            </a:extLst>
          </p:cNvPr>
          <p:cNvSpPr txBox="1"/>
          <p:nvPr/>
        </p:nvSpPr>
        <p:spPr>
          <a:xfrm>
            <a:off x="623439" y="4606692"/>
            <a:ext cx="10937387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cat /</a:t>
            </a:r>
            <a:r>
              <a:rPr lang="en-US" altLang="ko-KR" sz="2000" dirty="0" err="1" smtClean="0">
                <a:solidFill>
                  <a:srgbClr val="0070C0"/>
                </a:solidFill>
                <a:latin typeface="+mn-ea"/>
              </a:rPr>
              <a:t>etc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/group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을 통해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 시스템에 존재하는 모든 그룹의 정보를 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출력한다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그리고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2000" dirty="0" err="1" smtClean="0">
                <a:solidFill>
                  <a:srgbClr val="0070C0"/>
                </a:solidFill>
                <a:latin typeface="+mn-ea"/>
              </a:rPr>
              <a:t>sudo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2000" dirty="0" err="1" smtClean="0">
                <a:solidFill>
                  <a:srgbClr val="0070C0"/>
                </a:solidFill>
                <a:latin typeface="+mn-ea"/>
              </a:rPr>
              <a:t>addgroup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 kopoctc7 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명령어를 통해서 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kopoctc7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이라는 그룹을 생성한 후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cat /</a:t>
            </a:r>
            <a:r>
              <a:rPr lang="en-US" altLang="ko-KR" sz="2000" dirty="0" err="1" smtClean="0">
                <a:solidFill>
                  <a:srgbClr val="0070C0"/>
                </a:solidFill>
                <a:latin typeface="+mn-ea"/>
              </a:rPr>
              <a:t>etc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/group 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명령어로 생성하기 전에 확인했던 그룹과 비교해보면 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kopoctc7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이 생성된 걸 확인 할 수 있다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.</a:t>
            </a:r>
            <a:endParaRPr lang="ko-KR" altLang="en-US" sz="2000" dirty="0">
              <a:solidFill>
                <a:srgbClr val="0070C0"/>
              </a:solidFill>
              <a:latin typeface="+mn-ea"/>
            </a:endParaRPr>
          </a:p>
          <a:p>
            <a:pPr lvl="0" algn="just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 </a:t>
            </a:r>
            <a:endParaRPr lang="ko-KR" altLang="ko-KR" sz="20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6" name="액자 25"/>
          <p:cNvSpPr/>
          <p:nvPr/>
        </p:nvSpPr>
        <p:spPr>
          <a:xfrm>
            <a:off x="6253331" y="4218545"/>
            <a:ext cx="2113429" cy="289020"/>
          </a:xfrm>
          <a:prstGeom prst="frame">
            <a:avLst>
              <a:gd name="adj1" fmla="val 6764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040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EE793816-663B-527D-FC37-64D14523370B}"/>
              </a:ext>
            </a:extLst>
          </p:cNvPr>
          <p:cNvGrpSpPr/>
          <p:nvPr/>
        </p:nvGrpSpPr>
        <p:grpSpPr>
          <a:xfrm>
            <a:off x="242124" y="257735"/>
            <a:ext cx="11703346" cy="6427694"/>
            <a:chOff x="242124" y="257735"/>
            <a:chExt cx="11703346" cy="6427694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xmlns="" id="{9830FE48-2E9A-C1CB-53F6-A772F81702ED}"/>
                </a:ext>
              </a:extLst>
            </p:cNvPr>
            <p:cNvSpPr/>
            <p:nvPr/>
          </p:nvSpPr>
          <p:spPr>
            <a:xfrm>
              <a:off x="242125" y="741829"/>
              <a:ext cx="11703345" cy="5943600"/>
            </a:xfrm>
            <a:custGeom>
              <a:avLst/>
              <a:gdLst>
                <a:gd name="connsiteX0" fmla="*/ 0 w 11703345"/>
                <a:gd name="connsiteY0" fmla="*/ 0 h 5943600"/>
                <a:gd name="connsiteX1" fmla="*/ 116441 w 11703345"/>
                <a:gd name="connsiteY1" fmla="*/ 0 h 5943600"/>
                <a:gd name="connsiteX2" fmla="*/ 1258979 w 11703345"/>
                <a:gd name="connsiteY2" fmla="*/ 0 h 5943600"/>
                <a:gd name="connsiteX3" fmla="*/ 11591308 w 11703345"/>
                <a:gd name="connsiteY3" fmla="*/ 0 h 5943600"/>
                <a:gd name="connsiteX4" fmla="*/ 11703345 w 11703345"/>
                <a:gd name="connsiteY4" fmla="*/ 112037 h 5943600"/>
                <a:gd name="connsiteX5" fmla="*/ 11703345 w 11703345"/>
                <a:gd name="connsiteY5" fmla="*/ 5831563 h 5943600"/>
                <a:gd name="connsiteX6" fmla="*/ 11591308 w 11703345"/>
                <a:gd name="connsiteY6" fmla="*/ 5943600 h 5943600"/>
                <a:gd name="connsiteX7" fmla="*/ 116441 w 11703345"/>
                <a:gd name="connsiteY7" fmla="*/ 5943600 h 5943600"/>
                <a:gd name="connsiteX8" fmla="*/ 4404 w 11703345"/>
                <a:gd name="connsiteY8" fmla="*/ 5831563 h 5943600"/>
                <a:gd name="connsiteX9" fmla="*/ 4404 w 11703345"/>
                <a:gd name="connsiteY9" fmla="*/ 1851463 h 5943600"/>
                <a:gd name="connsiteX10" fmla="*/ 0 w 11703345"/>
                <a:gd name="connsiteY10" fmla="*/ 1851463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03345" h="5943600">
                  <a:moveTo>
                    <a:pt x="0" y="0"/>
                  </a:moveTo>
                  <a:lnTo>
                    <a:pt x="116441" y="0"/>
                  </a:lnTo>
                  <a:lnTo>
                    <a:pt x="1258979" y="0"/>
                  </a:lnTo>
                  <a:lnTo>
                    <a:pt x="11591308" y="0"/>
                  </a:lnTo>
                  <a:cubicBezTo>
                    <a:pt x="11653184" y="0"/>
                    <a:pt x="11703345" y="50161"/>
                    <a:pt x="11703345" y="112037"/>
                  </a:cubicBezTo>
                  <a:lnTo>
                    <a:pt x="11703345" y="5831563"/>
                  </a:lnTo>
                  <a:cubicBezTo>
                    <a:pt x="11703345" y="5893439"/>
                    <a:pt x="11653184" y="5943600"/>
                    <a:pt x="11591308" y="5943600"/>
                  </a:cubicBezTo>
                  <a:lnTo>
                    <a:pt x="116441" y="5943600"/>
                  </a:lnTo>
                  <a:cubicBezTo>
                    <a:pt x="54565" y="5943600"/>
                    <a:pt x="4404" y="5893439"/>
                    <a:pt x="4404" y="5831563"/>
                  </a:cubicBezTo>
                  <a:lnTo>
                    <a:pt x="4404" y="1851463"/>
                  </a:lnTo>
                  <a:lnTo>
                    <a:pt x="0" y="1851463"/>
                  </a:lnTo>
                  <a:close/>
                </a:path>
              </a:pathLst>
            </a:custGeom>
            <a:solidFill>
              <a:srgbClr val="FFFEFF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innerShdw dist="139700" dir="8100000">
                <a:schemeClr val="accent5">
                  <a:lumMod val="75000"/>
                  <a:alpha val="2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xmlns="" id="{F5284178-F8B2-EE80-85C3-8E4B914FB610}"/>
                </a:ext>
              </a:extLst>
            </p:cNvPr>
            <p:cNvSpPr/>
            <p:nvPr/>
          </p:nvSpPr>
          <p:spPr>
            <a:xfrm>
              <a:off x="242124" y="257735"/>
              <a:ext cx="11703344" cy="708212"/>
            </a:xfrm>
            <a:custGeom>
              <a:avLst/>
              <a:gdLst>
                <a:gd name="connsiteX0" fmla="*/ 118038 w 11703344"/>
                <a:gd name="connsiteY0" fmla="*/ 0 h 708212"/>
                <a:gd name="connsiteX1" fmla="*/ 122442 w 11703344"/>
                <a:gd name="connsiteY1" fmla="*/ 0 h 708212"/>
                <a:gd name="connsiteX2" fmla="*/ 2750591 w 11703344"/>
                <a:gd name="connsiteY2" fmla="*/ 0 h 708212"/>
                <a:gd name="connsiteX3" fmla="*/ 3668913 w 11703344"/>
                <a:gd name="connsiteY3" fmla="*/ 0 h 708212"/>
                <a:gd name="connsiteX4" fmla="*/ 3786952 w 11703344"/>
                <a:gd name="connsiteY4" fmla="*/ 118038 h 708212"/>
                <a:gd name="connsiteX5" fmla="*/ 3786952 w 11703344"/>
                <a:gd name="connsiteY5" fmla="*/ 322863 h 708212"/>
                <a:gd name="connsiteX6" fmla="*/ 3799398 w 11703344"/>
                <a:gd name="connsiteY6" fmla="*/ 384513 h 708212"/>
                <a:gd name="connsiteX7" fmla="*/ 3949630 w 11703344"/>
                <a:gd name="connsiteY7" fmla="*/ 484094 h 708212"/>
                <a:gd name="connsiteX8" fmla="*/ 3980867 w 11703344"/>
                <a:gd name="connsiteY8" fmla="*/ 484094 h 708212"/>
                <a:gd name="connsiteX9" fmla="*/ 11600250 w 11703344"/>
                <a:gd name="connsiteY9" fmla="*/ 484094 h 708212"/>
                <a:gd name="connsiteX10" fmla="*/ 11703344 w 11703344"/>
                <a:gd name="connsiteY10" fmla="*/ 587188 h 708212"/>
                <a:gd name="connsiteX11" fmla="*/ 11703344 w 11703344"/>
                <a:gd name="connsiteY11" fmla="*/ 708212 h 708212"/>
                <a:gd name="connsiteX12" fmla="*/ 3980867 w 11703344"/>
                <a:gd name="connsiteY12" fmla="*/ 708212 h 708212"/>
                <a:gd name="connsiteX13" fmla="*/ 3786952 w 11703344"/>
                <a:gd name="connsiteY13" fmla="*/ 708212 h 708212"/>
                <a:gd name="connsiteX14" fmla="*/ 3254727 w 11703344"/>
                <a:gd name="connsiteY14" fmla="*/ 708212 h 708212"/>
                <a:gd name="connsiteX15" fmla="*/ 3061230 w 11703344"/>
                <a:gd name="connsiteY15" fmla="*/ 708212 h 708212"/>
                <a:gd name="connsiteX16" fmla="*/ 2868629 w 11703344"/>
                <a:gd name="connsiteY16" fmla="*/ 708212 h 708212"/>
                <a:gd name="connsiteX17" fmla="*/ 2335090 w 11703344"/>
                <a:gd name="connsiteY17" fmla="*/ 708212 h 708212"/>
                <a:gd name="connsiteX18" fmla="*/ 4404 w 11703344"/>
                <a:gd name="connsiteY18" fmla="*/ 708212 h 708212"/>
                <a:gd name="connsiteX19" fmla="*/ 4403 w 11703344"/>
                <a:gd name="connsiteY19" fmla="*/ 708212 h 708212"/>
                <a:gd name="connsiteX20" fmla="*/ 0 w 11703344"/>
                <a:gd name="connsiteY20" fmla="*/ 708212 h 708212"/>
                <a:gd name="connsiteX21" fmla="*/ 0 w 11703344"/>
                <a:gd name="connsiteY21" fmla="*/ 118038 h 708212"/>
                <a:gd name="connsiteX22" fmla="*/ 118038 w 11703344"/>
                <a:gd name="connsiteY22" fmla="*/ 0 h 70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03344" h="708212">
                  <a:moveTo>
                    <a:pt x="118038" y="0"/>
                  </a:moveTo>
                  <a:lnTo>
                    <a:pt x="122442" y="0"/>
                  </a:lnTo>
                  <a:lnTo>
                    <a:pt x="2750591" y="0"/>
                  </a:lnTo>
                  <a:lnTo>
                    <a:pt x="3668913" y="0"/>
                  </a:lnTo>
                  <a:cubicBezTo>
                    <a:pt x="3734105" y="0"/>
                    <a:pt x="3786952" y="52847"/>
                    <a:pt x="3786952" y="118038"/>
                  </a:cubicBezTo>
                  <a:lnTo>
                    <a:pt x="3786952" y="322863"/>
                  </a:lnTo>
                  <a:lnTo>
                    <a:pt x="3799398" y="384513"/>
                  </a:lnTo>
                  <a:cubicBezTo>
                    <a:pt x="3824150" y="443033"/>
                    <a:pt x="3882095" y="484094"/>
                    <a:pt x="3949630" y="484094"/>
                  </a:cubicBezTo>
                  <a:lnTo>
                    <a:pt x="3980867" y="484094"/>
                  </a:lnTo>
                  <a:lnTo>
                    <a:pt x="11600250" y="484094"/>
                  </a:lnTo>
                  <a:cubicBezTo>
                    <a:pt x="11657187" y="484094"/>
                    <a:pt x="11703344" y="530251"/>
                    <a:pt x="11703344" y="587188"/>
                  </a:cubicBezTo>
                  <a:lnTo>
                    <a:pt x="11703344" y="708212"/>
                  </a:lnTo>
                  <a:lnTo>
                    <a:pt x="3980867" y="708212"/>
                  </a:lnTo>
                  <a:lnTo>
                    <a:pt x="3786952" y="708212"/>
                  </a:lnTo>
                  <a:lnTo>
                    <a:pt x="3254727" y="708212"/>
                  </a:lnTo>
                  <a:lnTo>
                    <a:pt x="3061230" y="708212"/>
                  </a:lnTo>
                  <a:lnTo>
                    <a:pt x="2868629" y="708212"/>
                  </a:lnTo>
                  <a:lnTo>
                    <a:pt x="2335090" y="708212"/>
                  </a:lnTo>
                  <a:lnTo>
                    <a:pt x="4404" y="708212"/>
                  </a:lnTo>
                  <a:lnTo>
                    <a:pt x="4403" y="708212"/>
                  </a:lnTo>
                  <a:lnTo>
                    <a:pt x="0" y="708212"/>
                  </a:lnTo>
                  <a:lnTo>
                    <a:pt x="0" y="118038"/>
                  </a:lnTo>
                  <a:cubicBezTo>
                    <a:pt x="0" y="52847"/>
                    <a:pt x="52847" y="0"/>
                    <a:pt x="118038" y="0"/>
                  </a:cubicBezTo>
                  <a:close/>
                </a:path>
              </a:pathLst>
            </a:custGeom>
            <a:solidFill>
              <a:srgbClr val="EEF1F8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889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xmlns="" id="{ECBD4829-C11C-E6F8-4535-915FC92F5EA5}"/>
                </a:ext>
              </a:extLst>
            </p:cNvPr>
            <p:cNvGrpSpPr/>
            <p:nvPr/>
          </p:nvGrpSpPr>
          <p:grpSpPr>
            <a:xfrm>
              <a:off x="11452826" y="823685"/>
              <a:ext cx="342682" cy="72000"/>
              <a:chOff x="11452826" y="861785"/>
              <a:chExt cx="342682" cy="72000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xmlns="" id="{96A37265-F1DA-3279-227C-FE918A987AD7}"/>
                  </a:ext>
                </a:extLst>
              </p:cNvPr>
              <p:cNvSpPr/>
              <p:nvPr/>
            </p:nvSpPr>
            <p:spPr>
              <a:xfrm>
                <a:off x="11452826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xmlns="" id="{6981B2DD-7B75-4C7F-5761-0781ADC838FA}"/>
                  </a:ext>
                </a:extLst>
              </p:cNvPr>
              <p:cNvSpPr/>
              <p:nvPr/>
            </p:nvSpPr>
            <p:spPr>
              <a:xfrm>
                <a:off x="11588167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xmlns="" id="{0C247F3F-39DC-5651-5435-E36E458B9C3B}"/>
                  </a:ext>
                </a:extLst>
              </p:cNvPr>
              <p:cNvSpPr/>
              <p:nvPr/>
            </p:nvSpPr>
            <p:spPr>
              <a:xfrm>
                <a:off x="11723508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F14ABF3-B4B5-A3F9-A9A8-56F424F420A2}"/>
              </a:ext>
            </a:extLst>
          </p:cNvPr>
          <p:cNvSpPr txBox="1"/>
          <p:nvPr/>
        </p:nvSpPr>
        <p:spPr>
          <a:xfrm>
            <a:off x="950757" y="334375"/>
            <a:ext cx="3092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800" b="1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실습</a:t>
            </a:r>
            <a:endParaRPr lang="en-US" altLang="ko-KR" sz="2800" b="1" kern="0" dirty="0">
              <a:ln w="6350">
                <a:noFill/>
              </a:ln>
              <a:solidFill>
                <a:srgbClr val="5B9BD5">
                  <a:lumMod val="75000"/>
                </a:srgbClr>
              </a:solidFill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931062A5-DAB9-998B-7985-C424FE2DB975}"/>
              </a:ext>
            </a:extLst>
          </p:cNvPr>
          <p:cNvGrpSpPr/>
          <p:nvPr/>
        </p:nvGrpSpPr>
        <p:grpSpPr>
          <a:xfrm>
            <a:off x="410779" y="408964"/>
            <a:ext cx="389321" cy="389321"/>
            <a:chOff x="410779" y="408964"/>
            <a:chExt cx="389321" cy="389321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97913F89-A988-F4D4-AA68-5D2AA92A0187}"/>
                </a:ext>
              </a:extLst>
            </p:cNvPr>
            <p:cNvSpPr/>
            <p:nvPr/>
          </p:nvSpPr>
          <p:spPr>
            <a:xfrm>
              <a:off x="410779" y="408964"/>
              <a:ext cx="389321" cy="389321"/>
            </a:xfrm>
            <a:prstGeom prst="ellipse">
              <a:avLst/>
            </a:prstGeom>
            <a:solidFill>
              <a:srgbClr val="26D1A5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381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xmlns="" id="{C2BE922E-0639-3625-720F-8775541CDE15}"/>
                </a:ext>
              </a:extLst>
            </p:cNvPr>
            <p:cNvSpPr/>
            <p:nvPr/>
          </p:nvSpPr>
          <p:spPr>
            <a:xfrm>
              <a:off x="587439" y="477624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xmlns="" id="{7BAA0826-3285-74B3-68A8-942B7733D076}"/>
                </a:ext>
              </a:extLst>
            </p:cNvPr>
            <p:cNvSpPr/>
            <p:nvPr/>
          </p:nvSpPr>
          <p:spPr>
            <a:xfrm rot="16200000">
              <a:off x="587439" y="477625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1335715" y="1210622"/>
            <a:ext cx="4183380" cy="3535476"/>
            <a:chOff x="5869013" y="1496444"/>
            <a:chExt cx="4172534" cy="3679582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9014" y="1496444"/>
              <a:ext cx="4172532" cy="628738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9013" y="2105413"/>
              <a:ext cx="4172534" cy="331153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9014" y="2403673"/>
              <a:ext cx="4172532" cy="2772353"/>
            </a:xfrm>
            <a:prstGeom prst="rect">
              <a:avLst/>
            </a:prstGeom>
          </p:spPr>
        </p:pic>
      </p:grpSp>
      <p:grpSp>
        <p:nvGrpSpPr>
          <p:cNvPr id="27" name="그룹 26"/>
          <p:cNvGrpSpPr/>
          <p:nvPr/>
        </p:nvGrpSpPr>
        <p:grpSpPr>
          <a:xfrm>
            <a:off x="5885168" y="1212028"/>
            <a:ext cx="5166651" cy="3535476"/>
            <a:chOff x="6093795" y="1508972"/>
            <a:chExt cx="5166651" cy="3535476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3796" y="1508972"/>
              <a:ext cx="5166650" cy="274944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3796" y="1737603"/>
              <a:ext cx="5166650" cy="332866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3795" y="1987939"/>
              <a:ext cx="5166651" cy="3056509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EF14ABF3-B4B5-A3F9-A9A8-56F424F420A2}"/>
              </a:ext>
            </a:extLst>
          </p:cNvPr>
          <p:cNvSpPr txBox="1"/>
          <p:nvPr/>
        </p:nvSpPr>
        <p:spPr>
          <a:xfrm>
            <a:off x="686780" y="4912530"/>
            <a:ext cx="10937387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cat /</a:t>
            </a:r>
            <a:r>
              <a:rPr lang="en-US" altLang="ko-KR" sz="2000" dirty="0" err="1" smtClean="0">
                <a:solidFill>
                  <a:srgbClr val="0070C0"/>
                </a:solidFill>
                <a:latin typeface="+mn-ea"/>
              </a:rPr>
              <a:t>etc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/group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을 통해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 시스템에 존재하는 모든 그룹의 정보를 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출력한다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.</a:t>
            </a:r>
          </a:p>
          <a:p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그리고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2000" dirty="0" err="1" smtClean="0">
                <a:solidFill>
                  <a:srgbClr val="0070C0"/>
                </a:solidFill>
                <a:latin typeface="+mn-ea"/>
              </a:rPr>
              <a:t>sudo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2000" dirty="0" err="1" smtClean="0">
                <a:solidFill>
                  <a:srgbClr val="0070C0"/>
                </a:solidFill>
                <a:latin typeface="+mn-ea"/>
              </a:rPr>
              <a:t>groupmod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 –g 700 kopoctc7 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명령어를 통해서 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kopoctc7 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그룹의 그룹 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ID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를 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700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으로 변경하고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, cat 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/</a:t>
            </a:r>
            <a:r>
              <a:rPr lang="en-US" altLang="ko-KR" sz="2000" dirty="0" err="1" smtClean="0">
                <a:solidFill>
                  <a:srgbClr val="0070C0"/>
                </a:solidFill>
                <a:latin typeface="+mn-ea"/>
              </a:rPr>
              <a:t>etc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/group 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명령어로 변경하기 전에 확인했던 그룹과 비교해보면 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kopoctc7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이 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1003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에서 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700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으로 바뀐 걸 확인할 수 있다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.</a:t>
            </a:r>
            <a:endParaRPr lang="ko-KR" altLang="en-US" sz="2000" dirty="0">
              <a:solidFill>
                <a:srgbClr val="0070C0"/>
              </a:solidFill>
              <a:latin typeface="+mn-ea"/>
            </a:endParaRPr>
          </a:p>
          <a:p>
            <a:pPr lvl="0" algn="just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 </a:t>
            </a:r>
            <a:endParaRPr lang="ko-KR" altLang="ko-KR" sz="20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9" name="액자 28"/>
          <p:cNvSpPr/>
          <p:nvPr/>
        </p:nvSpPr>
        <p:spPr>
          <a:xfrm>
            <a:off x="5885167" y="4457078"/>
            <a:ext cx="2113429" cy="289020"/>
          </a:xfrm>
          <a:prstGeom prst="frame">
            <a:avLst>
              <a:gd name="adj1" fmla="val 6764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액자 29"/>
          <p:cNvSpPr/>
          <p:nvPr/>
        </p:nvSpPr>
        <p:spPr>
          <a:xfrm>
            <a:off x="1440242" y="4418033"/>
            <a:ext cx="2113429" cy="289020"/>
          </a:xfrm>
          <a:prstGeom prst="frame">
            <a:avLst>
              <a:gd name="adj1" fmla="val 6764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03179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2445</TotalTime>
  <Words>1382</Words>
  <Application>Microsoft Office PowerPoint</Application>
  <PresentationFormat>와이드스크린</PresentationFormat>
  <Paragraphs>118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9" baseType="lpstr">
      <vt:lpstr>맑은 고딕</vt:lpstr>
      <vt:lpstr>함초롬바탕</vt:lpstr>
      <vt:lpstr>Arial</vt:lpstr>
      <vt:lpstr>Book Antiqua</vt:lpstr>
      <vt:lpstr>Consolas</vt:lpstr>
      <vt:lpstr>Tahoma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110</cp:revision>
  <dcterms:created xsi:type="dcterms:W3CDTF">2023-01-25T15:29:29Z</dcterms:created>
  <dcterms:modified xsi:type="dcterms:W3CDTF">2023-04-13T09:03:07Z</dcterms:modified>
</cp:coreProperties>
</file>