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10" r:id="rId4"/>
    <p:sldId id="299" r:id="rId5"/>
    <p:sldId id="300" r:id="rId6"/>
    <p:sldId id="303" r:id="rId7"/>
    <p:sldId id="305" r:id="rId8"/>
    <p:sldId id="311" r:id="rId9"/>
    <p:sldId id="312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A192D3"/>
    <a:srgbClr val="88ABAD"/>
    <a:srgbClr val="3E99B4"/>
    <a:srgbClr val="5D5BA0"/>
    <a:srgbClr val="F47C30"/>
    <a:srgbClr val="8ED0E6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8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Semicolon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115127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Undefined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086450" y="4143103"/>
            <a:ext cx="13163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공동구매 사이트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91780" y="4724579"/>
            <a:ext cx="1553630" cy="567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</a:rPr>
              <a:t>이재현 송중근 전세종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bg1"/>
                </a:solidFill>
              </a:rPr>
              <a:t>김미소</a:t>
            </a:r>
            <a:r>
              <a:rPr lang="ko-KR" altLang="en-US" sz="1100" dirty="0" smtClean="0">
                <a:solidFill>
                  <a:schemeClr val="bg1"/>
                </a:solidFill>
              </a:rPr>
              <a:t> 박주연 박연주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kosta\Desktop\이미지\b831f83e8a795ec37e8224a11d18f7aa--scorpio-symbol-watercolor-hear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1F1"/>
              </a:clrFrom>
              <a:clrTo>
                <a:srgbClr val="F7F1F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67" y="1265956"/>
            <a:ext cx="892854" cy="120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672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3513" y="236382"/>
            <a:ext cx="13003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화면 설계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6863" y="6113325"/>
            <a:ext cx="1763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공구 상세보기</a:t>
            </a:r>
            <a:endParaRPr lang="ko-KR" altLang="en-US" sz="32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2" descr="C:\Users\kosta\Documents\카카오톡 받은 파일\화면설계\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30" y="1296994"/>
            <a:ext cx="8270890" cy="47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672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3513" y="236382"/>
            <a:ext cx="13003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화면 설계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3873" y="61753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</a:t>
            </a:r>
            <a:endParaRPr lang="ko-KR" altLang="en-US" sz="32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Picture 2" descr="C:\Users\kosta\Documents\카카오톡 받은 파일\화면설계\통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6" y="1242303"/>
            <a:ext cx="8453248" cy="48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q&amp;a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63" y="1791790"/>
            <a:ext cx="4887051" cy="361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251698" y="2374871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b="1" dirty="0" smtClean="0"/>
              <a:t>Thank you</a:t>
            </a:r>
            <a:endParaRPr lang="en-US" altLang="ko-KR" sz="6600" b="1" dirty="0"/>
          </a:p>
        </p:txBody>
      </p:sp>
      <p:pic>
        <p:nvPicPr>
          <p:cNvPr id="3074" name="Picture 2" descr="관련 이미지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99" y="28198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465691" y="2318793"/>
            <a:ext cx="0" cy="3135086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388152" y="219306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46615" y="5430029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63475" y="1981434"/>
            <a:ext cx="27034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12121"/>
                </a:solidFill>
              </a:rPr>
              <a:t>01 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주제 선정 배경 및 목적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963475" y="3586393"/>
            <a:ext cx="34395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12121"/>
                </a:solidFill>
              </a:rPr>
              <a:t>02 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개발 범위 및 주요 기능</a:t>
            </a:r>
            <a:endParaRPr lang="en-US" altLang="ko-KR" sz="1600" b="1" dirty="0">
              <a:solidFill>
                <a:srgbClr val="21212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90870" y="5284088"/>
            <a:ext cx="250615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212121"/>
                </a:solidFill>
              </a:rPr>
              <a:t>03 </a:t>
            </a:r>
            <a:r>
              <a:rPr lang="ko-KR" altLang="en-US" sz="1600" b="1" dirty="0" smtClean="0">
                <a:solidFill>
                  <a:srgbClr val="212121"/>
                </a:solidFill>
              </a:rPr>
              <a:t>분석 및 설계 산출물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88151" y="373125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7" name="Picture 3" descr="C:\Users\kosta\Desktop\이미지\세미콜론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15" y="3418750"/>
            <a:ext cx="7151214" cy="4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3513" y="45639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581092"/>
            <a:ext cx="482618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212121"/>
                </a:solidFill>
              </a:rPr>
              <a:t>01 </a:t>
            </a:r>
            <a:r>
              <a:rPr lang="ko-KR" altLang="en-US" b="1" dirty="0" smtClean="0">
                <a:solidFill>
                  <a:srgbClr val="212121"/>
                </a:solidFill>
              </a:rPr>
              <a:t>주제</a:t>
            </a: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094" y="1394027"/>
            <a:ext cx="4358886" cy="10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 smtClean="0">
                <a:solidFill>
                  <a:schemeClr val="accent6">
                    <a:lumMod val="75000"/>
                  </a:schemeClr>
                </a:solidFill>
              </a:rPr>
              <a:t>공동 구매란 </a:t>
            </a:r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</a:rPr>
              <a:t>? </a:t>
            </a:r>
            <a:endParaRPr lang="en-US" altLang="ko-KR" sz="5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77" y="3821104"/>
            <a:ext cx="1001264" cy="1001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79" y="3671439"/>
            <a:ext cx="1300593" cy="1300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6" y="3671440"/>
            <a:ext cx="1300593" cy="130059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flipH="1">
            <a:off x="3575296" y="4124483"/>
            <a:ext cx="1541252" cy="3945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flipH="1">
            <a:off x="6799142" y="4124483"/>
            <a:ext cx="1541252" cy="3945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240685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공동구매 개인 진행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거래에 대한 신뢰성 미확보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예외발생시 대처 미흡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2355" y="1701566"/>
            <a:ext cx="13869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12121"/>
                </a:solidFill>
              </a:rPr>
              <a:t>주제 선정 배경</a:t>
            </a:r>
            <a:endParaRPr lang="en-US" altLang="ko-KR" sz="1400" b="1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36240" y="1701566"/>
            <a:ext cx="13869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212121"/>
                </a:solidFill>
              </a:rPr>
              <a:t>주제 선정 목적</a:t>
            </a:r>
            <a:endParaRPr lang="en-US" altLang="ko-KR" sz="1400" b="1" dirty="0">
              <a:solidFill>
                <a:srgbClr val="21212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51104" y="2240685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24242"/>
                </a:solidFill>
              </a:rPr>
              <a:t>공동구매 대행업체</a:t>
            </a:r>
            <a:endParaRPr lang="en-US" altLang="ko-KR" sz="1600" b="1" dirty="0" smtClean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424242"/>
                </a:solidFill>
              </a:rPr>
              <a:t>공구 진행 과정에서의 신뢰성 확보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424242"/>
                </a:solidFill>
              </a:rPr>
              <a:t> </a:t>
            </a:r>
            <a:endParaRPr lang="ko-KR" altLang="en-US" sz="900" dirty="0">
              <a:solidFill>
                <a:srgbClr val="42424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51104" y="3604678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24242"/>
                </a:solidFill>
              </a:rPr>
              <a:t>쉽고 편하게 이용 가능</a:t>
            </a:r>
            <a:endParaRPr lang="en-US" altLang="ko-KR" sz="1600" b="1" dirty="0" smtClean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424242"/>
                </a:solidFill>
              </a:rPr>
              <a:t>다양한 계층의 유입 장려</a:t>
            </a:r>
            <a:endParaRPr lang="en-US" altLang="ko-KR" sz="1200" dirty="0" smtClean="0">
              <a:solidFill>
                <a:srgbClr val="42424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51104" y="496867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24242"/>
                </a:solidFill>
              </a:rPr>
              <a:t>전용 사이트를 통한 편리한 거래 가능</a:t>
            </a:r>
            <a:endParaRPr lang="en-US" altLang="ko-KR" sz="1600" b="1" dirty="0" smtClean="0">
              <a:solidFill>
                <a:srgbClr val="42424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5590" y="3604677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중간 과정의 복잡함</a:t>
            </a:r>
            <a:endParaRPr lang="en-US" altLang="ko-KR" sz="3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높은 진입장벽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시간소비가 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5590" y="4984300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이용 가능한 전용 사이트의 부재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2888386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252378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810613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557549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2888386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685150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3938214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581092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212121"/>
                </a:solidFill>
              </a:rPr>
              <a:t>01 </a:t>
            </a:r>
            <a:r>
              <a:rPr lang="ko-KR" altLang="en-US" b="1" dirty="0" smtClean="0">
                <a:solidFill>
                  <a:srgbClr val="212121"/>
                </a:solidFill>
              </a:rPr>
              <a:t>주제 선정 배경 및 목적</a:t>
            </a:r>
            <a:endParaRPr lang="en-US" altLang="ko-KR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77356" y="200625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활용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활동을 로그에 저장하여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OpenCV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이미지처리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검색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맞춤 웹</a:t>
            </a: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체형 별 맞춤 상품 추천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441856"/>
            <a:ext cx="482618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강점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kosta\Documents\카카오톡 받은 파일\KakaoTalk_20171107_170035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45" y="3628776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osta\Documents\카카오톡 받은 파일\KakaoTalk_20171107_1701555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435" y="3717825"/>
            <a:ext cx="634702" cy="6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osta\Documents\카카오톡 받은 파일\KakaoTalk_20171107_1713391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13" y="3627456"/>
            <a:ext cx="717097" cy="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osta\Documents\카카오톡 받은 파일\KakaoTalk_20171107_1713396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678" y="4564044"/>
            <a:ext cx="613024" cy="6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osta\Documents\카카오톡 받은 파일\KakaoTalk_20171107_17134006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24" y="2787095"/>
            <a:ext cx="575353" cy="5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493820"/>
            <a:ext cx="482618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업무배경도</a:t>
            </a:r>
            <a:r>
              <a:rPr lang="en-US" altLang="ko-KR" dirty="0">
                <a:solidFill>
                  <a:prstClr val="white"/>
                </a:solidFill>
              </a:rPr>
              <a:t>(Context Diagram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067771" y="3859505"/>
            <a:ext cx="2316778" cy="15162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9498" y="4344150"/>
            <a:ext cx="1605372" cy="454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29171" y="43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</a:t>
            </a:r>
            <a:r>
              <a:rPr lang="ko-KR" altLang="en-US" b="1" dirty="0"/>
              <a:t>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75593" y="1552548"/>
            <a:ext cx="1605372" cy="45426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29425" y="4382896"/>
            <a:ext cx="1458017" cy="454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980477" y="2170430"/>
            <a:ext cx="0" cy="15308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306909" y="2160345"/>
            <a:ext cx="0" cy="15308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498822" y="4490188"/>
            <a:ext cx="126435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7536771" y="4734747"/>
            <a:ext cx="1226401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5206" y="2252312"/>
            <a:ext cx="1005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회원정보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주문정</a:t>
            </a:r>
            <a:r>
              <a:rPr lang="ko-KR" altLang="en-US" sz="1600" dirty="0">
                <a:solidFill>
                  <a:schemeClr val="bg1"/>
                </a:solidFill>
              </a:rPr>
              <a:t>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문의정보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입금정보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공구요청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41778" y="24983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공구정보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배송정보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2419" y="483716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고객현황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상품주문서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공구조사현</a:t>
            </a:r>
            <a:r>
              <a:rPr lang="ko-KR" altLang="en-US" sz="1600" dirty="0">
                <a:solidFill>
                  <a:schemeClr val="bg1"/>
                </a:solidFill>
              </a:rPr>
              <a:t>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공구판</a:t>
            </a:r>
            <a:r>
              <a:rPr lang="ko-KR" altLang="en-US" sz="1600" dirty="0">
                <a:solidFill>
                  <a:schemeClr val="bg1"/>
                </a:solidFill>
              </a:rPr>
              <a:t>매</a:t>
            </a:r>
            <a:r>
              <a:rPr lang="ko-KR" altLang="en-US" sz="1600" dirty="0" smtClean="0">
                <a:solidFill>
                  <a:schemeClr val="bg1"/>
                </a:solidFill>
              </a:rPr>
              <a:t>현황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물품현황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통계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2521" y="442891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쇼핑몰 관리 업무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22419" y="40179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공구정보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7609" y="36446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공구정보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결제정보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사후관리정보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766613" y="4440861"/>
            <a:ext cx="1217108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766613" y="4693278"/>
            <a:ext cx="112929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59488" y="4794694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업체정보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상</a:t>
            </a:r>
            <a:r>
              <a:rPr lang="ko-KR" altLang="en-US" sz="1600" dirty="0">
                <a:solidFill>
                  <a:schemeClr val="bg1"/>
                </a:solidFill>
              </a:rPr>
              <a:t>품</a:t>
            </a:r>
            <a:r>
              <a:rPr lang="ko-KR" altLang="en-US" sz="1600" dirty="0" smtClean="0">
                <a:solidFill>
                  <a:schemeClr val="bg1"/>
                </a:solidFill>
              </a:rPr>
              <a:t>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배송정보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2413" y="1582314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2567" y="4425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업체</a:t>
            </a:r>
            <a:endParaRPr lang="ko-KR" altLang="en-US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397726" y="1201783"/>
            <a:ext cx="94705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442993" y="6540137"/>
            <a:ext cx="94705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97726" y="1201783"/>
            <a:ext cx="0" cy="5107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913564" y="1432560"/>
            <a:ext cx="0" cy="5107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672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3513" y="236382"/>
            <a:ext cx="13003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화면 설계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6" name="Picture 3" descr="C:\Users\kosta\Documents\카카오톡 받은 파일\화면설계\공구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03" y="1268730"/>
            <a:ext cx="8459469" cy="48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09191" y="6249656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b="1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공구 리스트</a:t>
            </a:r>
            <a:endParaRPr lang="ko-KR" altLang="en-US" sz="32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672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3513" y="236382"/>
            <a:ext cx="13003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화면 설계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4891" y="61642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알람</a:t>
            </a:r>
            <a:endParaRPr lang="ko-KR" altLang="en-US" sz="32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95" y="1370681"/>
            <a:ext cx="2840412" cy="45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6725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3513" y="236382"/>
            <a:ext cx="13003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화면 설계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6" name="Picture 3" descr="C:\Users\kosta\Documents\카카오톡 받은 파일\화면설계\공구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03" y="1268730"/>
            <a:ext cx="8459469" cy="48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09191" y="6249656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400" b="1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공구 리스트</a:t>
            </a:r>
            <a:endParaRPr lang="ko-KR" altLang="en-US" sz="32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0111" y="5332164"/>
            <a:ext cx="1366091" cy="506776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78627" y="5332164"/>
            <a:ext cx="1366091" cy="506776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47991" y="5332164"/>
            <a:ext cx="1366091" cy="506776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2607" y="5332164"/>
            <a:ext cx="1366091" cy="506776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66042" y="2961702"/>
            <a:ext cx="1366092" cy="1687416"/>
          </a:xfrm>
          <a:prstGeom prst="rect">
            <a:avLst/>
          </a:prstGeom>
          <a:solidFill>
            <a:schemeClr val="accent3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마감된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입니</a:t>
            </a:r>
            <a:r>
              <a:rPr lang="ko-KR" altLang="en-US" dirty="0"/>
              <a:t>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82808" y="4720728"/>
            <a:ext cx="451691" cy="4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62391" y="4687677"/>
            <a:ext cx="451691" cy="4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97007" y="4707876"/>
            <a:ext cx="451691" cy="4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173</Words>
  <Application>Microsoft Office PowerPoint</Application>
  <PresentationFormat>사용자 지정</PresentationFormat>
  <Paragraphs>80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kosta</cp:lastModifiedBy>
  <cp:revision>110</cp:revision>
  <dcterms:created xsi:type="dcterms:W3CDTF">2017-10-09T06:24:25Z</dcterms:created>
  <dcterms:modified xsi:type="dcterms:W3CDTF">2017-11-08T03:14:59Z</dcterms:modified>
</cp:coreProperties>
</file>