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FF6600"/>
    <a:srgbClr val="FFFFD9"/>
    <a:srgbClr val="E7FDFF"/>
    <a:srgbClr val="FFE4D1"/>
    <a:srgbClr val="00537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5867" autoAdjust="0"/>
  </p:normalViewPr>
  <p:slideViewPr>
    <p:cSldViewPr snapToGrid="0">
      <p:cViewPr varScale="1">
        <p:scale>
          <a:sx n="78" d="100"/>
          <a:sy n="78" d="100"/>
        </p:scale>
        <p:origin x="108" y="9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98058C-1A17-4405-954A-2C31932473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EEBE7F-5935-4974-9938-68813A72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F428BE-8339-415E-822A-2FC546499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AB39C40-70D9-4C68-8C0C-98DD08E583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79658-0656-4743-8F92-39AD3744E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4A6656-F24C-4502-8C21-52391CDC6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C29A5-2D10-4F9E-B8C7-D328B7E2A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656DB29-DE3C-4997-84E3-31A6F3B41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820B7BA-ABC7-4C92-919A-632E8312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460E733-6E13-4004-833C-40861BFCC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2023-12-05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2023-12-05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6004"/>
              </p:ext>
            </p:extLst>
          </p:nvPr>
        </p:nvGraphicFramePr>
        <p:xfrm>
          <a:off x="3162299" y="3102055"/>
          <a:ext cx="5867401" cy="1340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이용주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201907017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이주영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202107023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유지아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202107024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sz="28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메모장 프로젝트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1" y="2270587"/>
            <a:ext cx="4533900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60" y="2277828"/>
            <a:ext cx="1590675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72" y="15820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719974-B9AB-4433-9F19-558E13B4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E0B2ACB-A644-42E4-8CB0-37680B65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3. </a:t>
            </a:r>
            <a:r>
              <a:rPr lang="ko-KR" altLang="en-US" b="1" dirty="0"/>
              <a:t>구성 모듈 및 프로세스 </a:t>
            </a:r>
            <a:r>
              <a:rPr lang="ko-KR" altLang="en-US" dirty="0"/>
              <a:t> </a:t>
            </a:r>
          </a:p>
          <a:p>
            <a:pPr marL="800100" lvl="1" indent="-342900" eaLnBrk="1" hangingPunct="1"/>
            <a:r>
              <a:rPr lang="ko-KR" altLang="en-US" dirty="0"/>
              <a:t>모듈 </a:t>
            </a:r>
            <a:r>
              <a:rPr lang="en-US" altLang="ko-KR" dirty="0"/>
              <a:t>1</a:t>
            </a:r>
          </a:p>
          <a:p>
            <a:pPr marL="800100" lvl="1" indent="-342900" eaLnBrk="1" hangingPunct="1"/>
            <a:r>
              <a:rPr lang="ko-KR" altLang="en-US" dirty="0"/>
              <a:t>모듈 </a:t>
            </a:r>
            <a:r>
              <a:rPr lang="en-US" altLang="ko-KR" dirty="0"/>
              <a:t>2</a:t>
            </a:r>
          </a:p>
          <a:p>
            <a:pPr marL="800100" lvl="1" indent="-342900" eaLnBrk="1" hangingPunct="1"/>
            <a:r>
              <a:rPr lang="en-US" altLang="ko-KR" dirty="0"/>
              <a:t>…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09B46040-E100-4842-B85D-03114C4C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3429000"/>
            <a:ext cx="212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모듈별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블록도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31646"/>
              </p:ext>
            </p:extLst>
          </p:nvPr>
        </p:nvGraphicFramePr>
        <p:xfrm>
          <a:off x="1085850" y="1767416"/>
          <a:ext cx="96488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09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11645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564" cy="127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70"/>
              <a:ext cx="1646" cy="130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991" cy="6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830"/>
              <a:ext cx="722" cy="4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64152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98%</a:t>
            </a: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300" b="1" dirty="0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cxnSp>
        <p:nvCxnSpPr>
          <p:cNvPr id="4" name="직선 화살표 연결선 3"/>
          <p:cNvCxnSpPr>
            <a:stCxn id="12295" idx="1"/>
          </p:cNvCxnSpPr>
          <p:nvPr/>
        </p:nvCxnSpPr>
        <p:spPr>
          <a:xfrm>
            <a:off x="1931882" y="5453064"/>
            <a:ext cx="6445999" cy="862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43726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pt-BR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Core(TM) i7-9700 CPU @ 3.00GHz   3.00 GHz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eaLnBrk="1" fontAlgn="ctr" hangingPunct="1"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종류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64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운영 체제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x64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프로세서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컴퓨터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61786"/>
              </p:ext>
            </p:extLst>
          </p:nvPr>
        </p:nvGraphicFramePr>
        <p:xfrm>
          <a:off x="1360267" y="206993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Photoshop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편집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 </a:t>
            </a:r>
            <a:r>
              <a:rPr lang="ko-KR" altLang="en-US" dirty="0"/>
              <a:t>창</a:t>
            </a:r>
            <a:r>
              <a:rPr lang="en-US" altLang="ko-KR" dirty="0"/>
              <a:t>, </a:t>
            </a:r>
            <a:r>
              <a:rPr lang="ko-KR" altLang="en-US" dirty="0" smtClean="0"/>
              <a:t>페이지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smtClean="0"/>
              <a:t>인쇄</a:t>
            </a:r>
            <a:endParaRPr lang="en-US" altLang="ko-KR" dirty="0"/>
          </a:p>
          <a:p>
            <a:pPr marL="800100" lvl="1" indent="-342900" eaLnBrk="1" hangingPunct="1"/>
            <a:r>
              <a:rPr lang="ko-KR" altLang="en-US" dirty="0"/>
              <a:t>편집</a:t>
            </a:r>
            <a:r>
              <a:rPr lang="en-US" altLang="ko-KR" dirty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다음 찾기</a:t>
            </a:r>
            <a:r>
              <a:rPr lang="en-US" altLang="ko-KR" dirty="0"/>
              <a:t>, </a:t>
            </a:r>
            <a:r>
              <a:rPr lang="ko-KR" altLang="en-US" dirty="0"/>
              <a:t>이전 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ko-KR" altLang="en-US" dirty="0" smtClean="0"/>
              <a:t>선택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서식</a:t>
            </a:r>
            <a:r>
              <a:rPr lang="en-US" altLang="ko-KR" dirty="0"/>
              <a:t>(O)</a:t>
            </a:r>
          </a:p>
          <a:p>
            <a:pPr marL="980100" lvl="2" indent="-342900" eaLnBrk="1" hangingPunct="1"/>
            <a:r>
              <a:rPr lang="ko-KR" altLang="en-US" dirty="0"/>
              <a:t>자동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 smtClean="0"/>
              <a:t>글꼴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보기</a:t>
            </a:r>
            <a:r>
              <a:rPr lang="en-US" altLang="ko-KR" dirty="0"/>
              <a:t>(V)</a:t>
            </a:r>
          </a:p>
          <a:p>
            <a:pPr marL="980100" lvl="2" indent="-342900" eaLnBrk="1" hangingPunct="1"/>
            <a:r>
              <a:rPr lang="ko-KR" altLang="en-US" dirty="0"/>
              <a:t>확대하기</a:t>
            </a:r>
            <a:r>
              <a:rPr lang="en-US" altLang="ko-KR" dirty="0"/>
              <a:t>/</a:t>
            </a:r>
            <a:r>
              <a:rPr lang="ko-KR" altLang="en-US" dirty="0"/>
              <a:t>축소하기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ko-KR" altLang="en-US" dirty="0" smtClean="0"/>
              <a:t>표시줄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/>
              <a:t>도움말</a:t>
            </a:r>
            <a:r>
              <a:rPr lang="en-US" altLang="ko-KR" dirty="0"/>
              <a:t>(H)</a:t>
            </a:r>
          </a:p>
          <a:p>
            <a:pPr marL="980100" lvl="2" indent="-342900" eaLnBrk="1" hangingPunct="1"/>
            <a:r>
              <a:rPr lang="ko-KR" altLang="en-US" dirty="0"/>
              <a:t>도움말 보기</a:t>
            </a:r>
            <a:r>
              <a:rPr lang="en-US" altLang="ko-KR" dirty="0"/>
              <a:t>, </a:t>
            </a:r>
            <a:r>
              <a:rPr lang="ko-KR" altLang="en-US" dirty="0"/>
              <a:t>메모장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단축키</a:t>
            </a:r>
            <a:endParaRPr lang="en-US" altLang="ko-KR" dirty="0"/>
          </a:p>
          <a:p>
            <a:pPr marL="457200" indent="-457200" eaLnBrk="1" hangingPunct="1">
              <a:buNone/>
            </a:pPr>
            <a:endParaRPr lang="en-US" altLang="ko-KR" dirty="0" smtClean="0"/>
          </a:p>
          <a:p>
            <a:pPr marL="457200" indent="-457200" eaLnBrk="1" hangingPunct="1">
              <a:buNone/>
            </a:pPr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/>
              <a:t>향후 구현할 기능 </a:t>
            </a:r>
            <a:endParaRPr lang="en-US" altLang="ko-KR" sz="2000" dirty="0" smtClean="0"/>
          </a:p>
          <a:p>
            <a:pPr marL="457200" indent="-45720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전부 구현 완료</a:t>
            </a:r>
            <a:endParaRPr lang="ko-KR" altLang="en-US" sz="20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457200" indent="-457200" eaLnBrk="1" hangingPunct="1">
              <a:buNone/>
            </a:pPr>
            <a:endParaRPr lang="ko-KR" altLang="en-US" sz="20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기타사항 </a:t>
            </a:r>
          </a:p>
          <a:p>
            <a:pPr marL="838200" lvl="1" indent="-381000" eaLnBrk="1" hangingPunct="1"/>
            <a:r>
              <a:rPr lang="ko-KR" altLang="en-US" sz="1800" dirty="0"/>
              <a:t> 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에 기본으로 설치되어있는 메모장을 우리만의 방식으로 새롭게 구현하였다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eaLnBrk="1" hangingPunct="1"/>
            <a:r>
              <a:rPr lang="ko-KR" altLang="en-US" b="1" dirty="0"/>
              <a:t>업무분담</a:t>
            </a:r>
          </a:p>
          <a:p>
            <a:pPr lvl="1" eaLnBrk="1" hangingPunct="1"/>
            <a:r>
              <a:rPr lang="ko-KR" altLang="en-US" sz="1600" dirty="0" smtClean="0"/>
              <a:t>이주영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담당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 err="1" smtClean="0"/>
              <a:t>유지아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이용주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코딩 담당</a:t>
            </a:r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5029200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우리가 평소에 쓰던 프로그램인 메모장을 우리의 힘으로 구현해보고자 메모장을 개발하게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000" lvl="1" indent="0" eaLnBrk="1" hangingPunct="1">
              <a:buNone/>
            </a:pP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특징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간단한 필기를 할 수 있는 메모장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의 메모장과 거의 동일한 기능이 탑재 되어있다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참고 사이트</a:t>
            </a:r>
            <a:r>
              <a:rPr lang="en-US" altLang="ko-KR" sz="1600" dirty="0" smtClean="0"/>
              <a:t>: </a:t>
            </a: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B8EA833-BB2C-48E3-A933-CCB9464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530706"/>
            <a:ext cx="34884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참고한 사이트나 프로그램이 있으면 기술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7F60D7-AA70-4B32-B403-5A15C59A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7BF8FF-0430-49F5-A193-A9AAFA24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711021" cy="502920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09" y="1707062"/>
            <a:ext cx="6048795" cy="456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29200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lvl="1" eaLnBrk="1" hangingPunct="1"/>
            <a:r>
              <a:rPr lang="ko-KR" altLang="en-US" dirty="0"/>
              <a:t>초기화면 구성도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48" y="2079068"/>
            <a:ext cx="6059978" cy="4045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 smtClean="0"/>
              <a:t>파일</a:t>
            </a:r>
            <a:r>
              <a:rPr lang="en-US" altLang="ko-KR" dirty="0" smtClean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새로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이름으로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편집</a:t>
            </a:r>
            <a:r>
              <a:rPr lang="en-US" altLang="ko-KR" dirty="0" smtClean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실행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Google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800100" lvl="1" indent="-342900" eaLnBrk="1" hangingPunct="1"/>
            <a:r>
              <a:rPr lang="ko-KR" altLang="en-US" dirty="0" smtClean="0"/>
              <a:t>서식</a:t>
            </a:r>
            <a:r>
              <a:rPr lang="en-US" altLang="ko-KR" dirty="0" smtClean="0"/>
              <a:t>(O)</a:t>
            </a:r>
          </a:p>
          <a:p>
            <a:pPr marL="980100" lvl="2" indent="-342900" eaLnBrk="1" hangingPunct="1"/>
            <a:r>
              <a:rPr lang="ko-KR" altLang="en-US" dirty="0" smtClean="0"/>
              <a:t>자동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보기</a:t>
            </a:r>
            <a:r>
              <a:rPr lang="en-US" altLang="ko-KR" dirty="0" smtClean="0"/>
              <a:t>(V)</a:t>
            </a:r>
          </a:p>
          <a:p>
            <a:pPr marL="980100" lvl="2" indent="-342900" eaLnBrk="1" hangingPunct="1"/>
            <a:r>
              <a:rPr lang="ko-KR" altLang="en-US" dirty="0" smtClean="0"/>
              <a:t>확대하기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도움말</a:t>
            </a:r>
            <a:r>
              <a:rPr lang="en-US" altLang="ko-KR" dirty="0" smtClean="0"/>
              <a:t>(H)</a:t>
            </a:r>
          </a:p>
          <a:p>
            <a:pPr marL="980100" lvl="2" indent="-342900" eaLnBrk="1" hangingPunct="1"/>
            <a:r>
              <a:rPr lang="ko-KR" altLang="en-US" dirty="0" smtClean="0"/>
              <a:t>도움말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정보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ko-KR" altLang="en-US" sz="1600" b="1" dirty="0" smtClean="0"/>
              <a:t>파일</a:t>
            </a: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8" y="2089836"/>
            <a:ext cx="293370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79" y="2089836"/>
            <a:ext cx="2362200" cy="3152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2479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90" y="2089836"/>
            <a:ext cx="2619375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1490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660</Words>
  <Application>Microsoft Office PowerPoint</Application>
  <PresentationFormat>와이드스크린</PresentationFormat>
  <Paragraphs>201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</vt:vector>
  </TitlesOfParts>
  <Company>ADD 2기술본부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YUHAN</cp:lastModifiedBy>
  <cp:revision>331</cp:revision>
  <cp:lastPrinted>2000-04-24T01:59:24Z</cp:lastPrinted>
  <dcterms:created xsi:type="dcterms:W3CDTF">2000-01-07T00:22:23Z</dcterms:created>
  <dcterms:modified xsi:type="dcterms:W3CDTF">2023-12-05T06:01:54Z</dcterms:modified>
</cp:coreProperties>
</file>