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B2619-11F8-4933-9908-F414F9C77480}">
          <p14:sldIdLst>
            <p14:sldId id="256"/>
          </p14:sldIdLst>
        </p14:section>
        <p14:section name="intro" id="{E2974403-8AA5-4F34-A1A6-7D7CD8461DF1}">
          <p14:sldIdLst>
            <p14:sldId id="257"/>
          </p14:sldIdLst>
        </p14:section>
        <p14:section name="DEMO" id="{9777250F-BAD7-449A-84C2-599E940B5F61}">
          <p14:sldIdLst>
            <p14:sldId id="258"/>
            <p14:sldId id="261"/>
          </p14:sldIdLst>
        </p14:section>
        <p14:section name="Tech" id="{599AE0FC-E606-4E84-9DE3-E009421D71EA}">
          <p14:sldIdLst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BDC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8D17-3A7F-402E-BF02-A4A16E06D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4F31E-C9D4-42AC-854D-77495C90E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AED20-1A36-4137-AB6A-2FFABB7A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D4F-E207-40DE-A9C9-F32CF406EA59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0C3AE-A524-4502-8509-3D5129CC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5D2A-D189-4951-94E2-EDD26EB9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0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82F7-C7F5-4C14-A584-D9A30EB0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05F4A-B793-4F14-987A-A5F418D0C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CF6CC-B0A2-4B48-A42B-B7619D52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D4F-E207-40DE-A9C9-F32CF406EA59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49B2-0775-46F2-95D3-73DDD738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0DC0-E6A4-4A55-A1FD-232A991E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45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F8954-1D4F-49E7-B70A-84F991B39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ADB36-5829-494B-AB64-37242D9D0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604B1-E177-4E41-97BF-1D0C2DFD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D4F-E207-40DE-A9C9-F32CF406EA59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BB6FD-CD38-4566-B012-D93EAE13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22B35-D03A-4D99-91FE-22186379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09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259A-5ABC-46F9-B041-909DD9C7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FE8F-0393-48F4-8A65-59EA5EE3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5DF0-AC3B-40B3-861D-F2A079D8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D4F-E207-40DE-A9C9-F32CF406EA59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E7430-C071-44A7-B34F-9582849C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243D-F1B7-4BD1-904B-282ADC42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60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6909-6C95-4860-8C11-D74BB08B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849A4-E0E5-4CD6-8F3B-057905B3B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3352F-65AD-44FF-AB9A-B68531E4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D4F-E207-40DE-A9C9-F32CF406EA59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C1C12-F804-4FCB-9F9A-14403E6C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3B31E-1773-4F65-8348-197C263C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46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4F70-EC20-4DD5-A031-4B012E23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DDDD4-D2A3-4BA2-94BA-3093D67C2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E5254-63CF-408E-9C2D-1EE3FAF66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728D4-2DE3-444E-B007-565F086B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D4F-E207-40DE-A9C9-F32CF406EA59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524CD-C40C-49E6-9821-51834624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BA7EB-178C-4A7A-A098-96455373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02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E79E-2523-4558-B892-3CF1988E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6CA08-7EEE-4C61-8C0E-EDFC3769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D85B1-3BB6-48A3-9D48-7F2BA58F4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F9533-1330-43C0-91BD-E932031E4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56281-59CC-4C60-83B6-A3AE2C2EB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B5B76-B6CE-46FF-AE98-CE01FFFB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D4F-E207-40DE-A9C9-F32CF406EA59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C177D-7363-4318-925A-AF3987CA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72F81-D32F-4966-9D86-381CDA05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72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E9AB-AF5B-46D7-B1EA-C9AA92E7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2AC98-0BA1-4D90-8151-F26A02F8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D4F-E207-40DE-A9C9-F32CF406EA59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60A45-EF36-4007-A1F2-B355BE39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AF770-4A51-445D-8C73-B092E0C5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54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9DCF3-CE69-49C9-B691-CC6362DF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D4F-E207-40DE-A9C9-F32CF406EA59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2D098-36F1-4A25-B121-E4856981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0711C-4F91-4A4B-BD5D-AD886B80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75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961B-E268-4AAF-9A29-5197EB27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F8F4-5DF0-4613-8278-D4A8BDCF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5917B-87E2-4B54-9447-B499EF74E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EE38C-6BCB-47E5-A3AD-3E79238C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D4F-E207-40DE-A9C9-F32CF406EA59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A6F46-1E04-49B8-9B4F-16B62741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3C069-23EF-4F7C-BC01-25466F7B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01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11E9-A121-4261-9C89-3706582E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651BC-019D-427C-8B84-D5F8F82C9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01171-B19C-40A8-81B2-B231B538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151E9-0FD3-4AAC-997D-D79B12BC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DD4F-E207-40DE-A9C9-F32CF406EA59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A80AB-706B-4740-A943-6455CC68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02075-0E83-40C8-AEB0-92E54776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67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01D25-41AD-4D64-B5BE-230139D9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57CD9-5FBB-4DDE-8286-740E05DB8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7529-FE1E-4BA7-96B5-FB305B01C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3DD4F-E207-40DE-A9C9-F32CF406EA59}" type="datetimeFigureOut">
              <a:rPr lang="de-DE" smtClean="0"/>
              <a:t>28.06.2018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2457-B505-489B-BEF2-F7ADC9E73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C1807-16F7-46C1-97D4-ACF4C5806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DCAE-F18F-41C8-9516-E5ED347195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20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15D303-77A9-46A0-98A6-1EEF80BA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38" y="2410021"/>
            <a:ext cx="2156324" cy="203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22A77A-3254-4720-9285-77AA3820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564" y="485775"/>
            <a:ext cx="47625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6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DC3C7"/>
            </a:gs>
            <a:gs pos="100000">
              <a:srgbClr val="2C3E5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F325E40-0AC9-468C-80A9-0188C4A7CC10}"/>
              </a:ext>
            </a:extLst>
          </p:cNvPr>
          <p:cNvGrpSpPr/>
          <p:nvPr/>
        </p:nvGrpSpPr>
        <p:grpSpPr>
          <a:xfrm>
            <a:off x="3789564" y="485775"/>
            <a:ext cx="4762500" cy="6372225"/>
            <a:chOff x="3789564" y="485775"/>
            <a:chExt cx="4762500" cy="63722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330D3B0-266E-49A6-A659-E1140396B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64" y="485775"/>
              <a:ext cx="4762500" cy="6372225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22589D-BF08-4426-8EDE-A863833DE5A6}"/>
                </a:ext>
              </a:extLst>
            </p:cNvPr>
            <p:cNvSpPr/>
            <p:nvPr/>
          </p:nvSpPr>
          <p:spPr>
            <a:xfrm>
              <a:off x="4357990" y="603114"/>
              <a:ext cx="2587557" cy="5272392"/>
            </a:xfrm>
            <a:prstGeom prst="roundRect">
              <a:avLst>
                <a:gd name="adj" fmla="val 599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95B1C4A-03AA-4CE1-8ECE-EC1FD717C4B3}"/>
              </a:ext>
            </a:extLst>
          </p:cNvPr>
          <p:cNvSpPr/>
          <p:nvPr/>
        </p:nvSpPr>
        <p:spPr>
          <a:xfrm>
            <a:off x="5261050" y="1657448"/>
            <a:ext cx="1238891" cy="457199"/>
          </a:xfrm>
          <a:prstGeom prst="wedgeRoundRectCallout">
            <a:avLst>
              <a:gd name="adj1" fmla="val -55667"/>
              <a:gd name="adj2" fmla="val 18790"/>
              <a:gd name="adj3" fmla="val 16667"/>
            </a:avLst>
          </a:prstGeom>
          <a:solidFill>
            <a:schemeClr val="accent3">
              <a:alpha val="2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756E8B-7F6C-43E5-99C0-D5D3777C0720}"/>
              </a:ext>
            </a:extLst>
          </p:cNvPr>
          <p:cNvSpPr/>
          <p:nvPr/>
        </p:nvSpPr>
        <p:spPr>
          <a:xfrm>
            <a:off x="4445305" y="958174"/>
            <a:ext cx="612843" cy="612843"/>
          </a:xfrm>
          <a:prstGeom prst="ellipse">
            <a:avLst/>
          </a:prstGeom>
          <a:solidFill>
            <a:schemeClr val="accent3">
              <a:alpha val="28000"/>
            </a:schemeClr>
          </a:solidFill>
          <a:ln w="15875">
            <a:solidFill>
              <a:schemeClr val="accent3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E440F5-F2C5-4C1D-BDF3-1C1FBE38F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2518345"/>
            <a:ext cx="2001668" cy="2001668"/>
          </a:xfrm>
          <a:prstGeom prst="rect">
            <a:avLst/>
          </a:prstGeom>
        </p:spPr>
      </p:pic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99814D1A-139F-444D-B9F9-E02EDBC2B8B4}"/>
              </a:ext>
            </a:extLst>
          </p:cNvPr>
          <p:cNvSpPr/>
          <p:nvPr/>
        </p:nvSpPr>
        <p:spPr>
          <a:xfrm>
            <a:off x="5222872" y="1023837"/>
            <a:ext cx="1277069" cy="441488"/>
          </a:xfrm>
          <a:prstGeom prst="flowChartTerminator">
            <a:avLst/>
          </a:prstGeom>
          <a:solidFill>
            <a:schemeClr val="accent3">
              <a:alpha val="2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8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DC3C7"/>
            </a:gs>
            <a:gs pos="100000">
              <a:srgbClr val="2C3E5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15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19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84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 瑜</dc:creator>
  <cp:lastModifiedBy>朱 瑜</cp:lastModifiedBy>
  <cp:revision>7</cp:revision>
  <dcterms:created xsi:type="dcterms:W3CDTF">2018-06-28T17:58:27Z</dcterms:created>
  <dcterms:modified xsi:type="dcterms:W3CDTF">2018-06-28T18:59:00Z</dcterms:modified>
</cp:coreProperties>
</file>