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1" r:id="rId6"/>
    <p:sldId id="265" r:id="rId7"/>
    <p:sldId id="266" r:id="rId8"/>
    <p:sldId id="262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B2619-11F8-4933-9908-F414F9C77480}">
          <p14:sldIdLst>
            <p14:sldId id="256"/>
            <p14:sldId id="263"/>
          </p14:sldIdLst>
        </p14:section>
        <p14:section name="intro" id="{E2974403-8AA5-4F34-A1A6-7D7CD8461DF1}">
          <p14:sldIdLst>
            <p14:sldId id="257"/>
          </p14:sldIdLst>
        </p14:section>
        <p14:section name="DEMO" id="{9777250F-BAD7-449A-84C2-599E940B5F61}">
          <p14:sldIdLst>
            <p14:sldId id="258"/>
            <p14:sldId id="261"/>
            <p14:sldId id="265"/>
            <p14:sldId id="266"/>
            <p14:sldId id="262"/>
            <p14:sldId id="264"/>
          </p14:sldIdLst>
        </p14:section>
        <p14:section name="Tech" id="{599AE0FC-E606-4E84-9DE3-E009421D71EA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瑜" initials="朱" lastIdx="1" clrIdx="0">
    <p:extLst>
      <p:ext uri="{19B8F6BF-5375-455C-9EA6-DF929625EA0E}">
        <p15:presenceInfo xmlns:p15="http://schemas.microsoft.com/office/powerpoint/2012/main" userId="cd8ef053976acd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CE4"/>
    <a:srgbClr val="343745"/>
    <a:srgbClr val="08A4A5"/>
    <a:srgbClr val="CA5353"/>
    <a:srgbClr val="C89678"/>
    <a:srgbClr val="BC4E9E"/>
    <a:srgbClr val="98BE8A"/>
    <a:srgbClr val="FF6699"/>
    <a:srgbClr val="2C3E50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429" autoAdjust="0"/>
  </p:normalViewPr>
  <p:slideViewPr>
    <p:cSldViewPr snapToGrid="0">
      <p:cViewPr>
        <p:scale>
          <a:sx n="33" d="100"/>
          <a:sy n="33" d="100"/>
        </p:scale>
        <p:origin x="128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72C-7AF9-4F45-BFE6-C2D5E273D818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DE3A6-AA1D-42CC-B9E1-0AF5569D29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2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DE3A6-AA1D-42CC-B9E1-0AF5569D29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7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DE3A6-AA1D-42CC-B9E1-0AF5569D29B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2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de-DE" dirty="0"/>
              <a:t>妈：儿子，二零一八年你的新年愿望是什么？</a:t>
            </a:r>
            <a:endParaRPr lang="de-DE" altLang="zh-CN" dirty="0"/>
          </a:p>
          <a:p>
            <a:r>
              <a:rPr lang="zh-CN" altLang="de-DE" dirty="0"/>
              <a:t>龙：妈妈，我帮你写一个程序作为礼物，购物清单。</a:t>
            </a:r>
            <a:endParaRPr lang="de-DE" altLang="zh-CN" dirty="0"/>
          </a:p>
          <a:p>
            <a:r>
              <a:rPr lang="zh-CN" altLang="de-DE" dirty="0"/>
              <a:t>妈：哇，太好了，我非常期待你写的程序。</a:t>
            </a:r>
            <a:endParaRPr lang="de-DE" altLang="zh-CN" dirty="0"/>
          </a:p>
          <a:p>
            <a:endParaRPr lang="de-DE" dirty="0"/>
          </a:p>
          <a:p>
            <a:r>
              <a:rPr lang="zh-CN" altLang="de-DE" dirty="0"/>
              <a:t>龙：妈妈，你的购物清单我做好了，你准备一下你的小电脑，我教你怎么用。</a:t>
            </a:r>
            <a:endParaRPr lang="de-DE" altLang="zh-CN" dirty="0"/>
          </a:p>
          <a:p>
            <a:r>
              <a:rPr lang="zh-CN" altLang="de-DE" dirty="0"/>
              <a:t>妈：</a:t>
            </a:r>
            <a:r>
              <a:rPr lang="zh-CN" altLang="de-DE" b="1" dirty="0"/>
              <a:t>图</a:t>
            </a:r>
            <a:r>
              <a:rPr lang="de-DE" altLang="zh-CN" dirty="0">
                <a:sym typeface="Wingdings" panose="05000000000000000000" pitchFamily="2" charset="2"/>
              </a:rPr>
              <a:t>(iPad, Laptop, Android)</a:t>
            </a:r>
          </a:p>
          <a:p>
            <a:r>
              <a:rPr lang="zh-CN" altLang="de-DE" dirty="0">
                <a:sym typeface="Wingdings" panose="05000000000000000000" pitchFamily="2" charset="2"/>
              </a:rPr>
              <a:t>妈：是不是这些，都可以用的吧。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妈：我去哪个应用商店下载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</a:t>
            </a:r>
            <a:r>
              <a:rPr lang="zh-CN" altLang="de-DE" b="1" dirty="0">
                <a:sym typeface="Wingdings" panose="05000000000000000000" pitchFamily="2" charset="2"/>
              </a:rPr>
              <a:t>图</a:t>
            </a:r>
            <a:r>
              <a:rPr lang="zh-CN" altLang="de-DE" dirty="0">
                <a:sym typeface="Wingdings" panose="05000000000000000000" pitchFamily="2" charset="2"/>
              </a:rPr>
              <a:t>（各种应用商店）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妈：我去买菜的地方不一定有网，你的程序也可以用吗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我：</a:t>
            </a:r>
            <a:r>
              <a:rPr lang="zh-CN" altLang="de-DE" b="1" dirty="0">
                <a:sym typeface="Wingdings" panose="05000000000000000000" pitchFamily="2" charset="2"/>
              </a:rPr>
              <a:t>图</a:t>
            </a:r>
            <a:r>
              <a:rPr lang="zh-CN" altLang="de-DE" dirty="0">
                <a:sym typeface="Wingdings" panose="05000000000000000000" pitchFamily="2" charset="2"/>
              </a:rPr>
              <a:t>（成龙脸）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DE3A6-AA1D-42CC-B9E1-0AF5569D29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49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de-DE" dirty="0"/>
              <a:t>妈：儿子，二零一八年你的新年愿望是什么？</a:t>
            </a:r>
            <a:endParaRPr lang="de-DE" altLang="zh-CN" dirty="0"/>
          </a:p>
          <a:p>
            <a:r>
              <a:rPr lang="zh-CN" altLang="de-DE" dirty="0"/>
              <a:t>龙：妈妈，我帮你写一个程序作为礼物，购物清单。</a:t>
            </a:r>
            <a:endParaRPr lang="de-DE" altLang="zh-CN" dirty="0"/>
          </a:p>
          <a:p>
            <a:r>
              <a:rPr lang="zh-CN" altLang="de-DE" dirty="0"/>
              <a:t>妈：哇，太好了，我非常期待你写的程序。</a:t>
            </a:r>
            <a:endParaRPr lang="de-DE" altLang="zh-CN" dirty="0"/>
          </a:p>
          <a:p>
            <a:endParaRPr lang="de-DE" dirty="0"/>
          </a:p>
          <a:p>
            <a:r>
              <a:rPr lang="zh-CN" altLang="de-DE" dirty="0"/>
              <a:t>龙：妈妈，你的购物清单我做好了，你准备一下你的小电脑，我教你怎么用。</a:t>
            </a:r>
            <a:endParaRPr lang="de-DE" altLang="zh-CN" dirty="0"/>
          </a:p>
          <a:p>
            <a:r>
              <a:rPr lang="zh-CN" altLang="de-DE" dirty="0"/>
              <a:t>妈：</a:t>
            </a:r>
            <a:r>
              <a:rPr lang="zh-CN" altLang="de-DE" b="1" dirty="0"/>
              <a:t>图</a:t>
            </a:r>
            <a:r>
              <a:rPr lang="de-DE" altLang="zh-CN" dirty="0">
                <a:sym typeface="Wingdings" panose="05000000000000000000" pitchFamily="2" charset="2"/>
              </a:rPr>
              <a:t>(iPad, Laptop, Android)</a:t>
            </a:r>
          </a:p>
          <a:p>
            <a:r>
              <a:rPr lang="zh-CN" altLang="de-DE" dirty="0">
                <a:sym typeface="Wingdings" panose="05000000000000000000" pitchFamily="2" charset="2"/>
              </a:rPr>
              <a:t>妈：是不是这些，都可以用的吧。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妈：我去哪个应用商店下载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</a:t>
            </a:r>
            <a:r>
              <a:rPr lang="zh-CN" altLang="de-DE" b="1" dirty="0">
                <a:sym typeface="Wingdings" panose="05000000000000000000" pitchFamily="2" charset="2"/>
              </a:rPr>
              <a:t>图</a:t>
            </a:r>
            <a:r>
              <a:rPr lang="zh-CN" altLang="de-DE" dirty="0">
                <a:sym typeface="Wingdings" panose="05000000000000000000" pitchFamily="2" charset="2"/>
              </a:rPr>
              <a:t>（各种应用商店）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妈：我去买菜的地方不一定有网，你的程序也可以用吗</a:t>
            </a:r>
            <a:endParaRPr lang="de-DE" altLang="zh-CN" dirty="0">
              <a:sym typeface="Wingdings" panose="05000000000000000000" pitchFamily="2" charset="2"/>
            </a:endParaRPr>
          </a:p>
          <a:p>
            <a:r>
              <a:rPr lang="zh-CN" altLang="de-DE" dirty="0">
                <a:sym typeface="Wingdings" panose="05000000000000000000" pitchFamily="2" charset="2"/>
              </a:rPr>
              <a:t>我：</a:t>
            </a:r>
            <a:r>
              <a:rPr lang="zh-CN" altLang="de-DE" b="1" dirty="0">
                <a:sym typeface="Wingdings" panose="05000000000000000000" pitchFamily="2" charset="2"/>
              </a:rPr>
              <a:t>图</a:t>
            </a:r>
            <a:r>
              <a:rPr lang="zh-CN" altLang="de-DE" dirty="0">
                <a:sym typeface="Wingdings" panose="05000000000000000000" pitchFamily="2" charset="2"/>
              </a:rPr>
              <a:t>（成龙脸）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DE3A6-AA1D-42CC-B9E1-0AF5569D29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94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DE3A6-AA1D-42CC-B9E1-0AF5569D29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8D17-3A7F-402E-BF02-A4A16E06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F31E-C9D4-42AC-854D-77495C90E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ED20-1A36-4137-AB6A-2FFABB7A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C3AE-A524-4502-8509-3D5129CC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5D2A-D189-4951-94E2-EDD26EB9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2F7-C7F5-4C14-A584-D9A30EB0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5F4A-B793-4F14-987A-A5F418D0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F6CC-B0A2-4B48-A42B-B7619D52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49B2-0775-46F2-95D3-73DDD738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0DC0-E6A4-4A55-A1FD-232A991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5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F8954-1D4F-49E7-B70A-84F991B3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ADB36-5829-494B-AB64-37242D9D0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04B1-E177-4E41-97BF-1D0C2DF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B6FD-CD38-4566-B012-D93EAE1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2B35-D03A-4D99-91FE-2218637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259A-5ABC-46F9-B041-909DD9C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FE8F-0393-48F4-8A65-59EA5EE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5DF0-AC3B-40B3-861D-F2A079D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7430-C071-44A7-B34F-9582849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243D-F1B7-4BD1-904B-282ADC42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6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6909-6C95-4860-8C11-D74BB08B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849A4-E0E5-4CD6-8F3B-057905B3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352F-65AD-44FF-AB9A-B68531E4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1C12-F804-4FCB-9F9A-14403E6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B31E-1773-4F65-8348-197C263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4F70-EC20-4DD5-A031-4B012E23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DDD4-D2A3-4BA2-94BA-3093D67C2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E5254-63CF-408E-9C2D-1EE3FAF6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28D4-2DE3-444E-B007-565F086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24CD-C40C-49E6-9821-51834624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BA7EB-178C-4A7A-A098-96455373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0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E79E-2523-4558-B892-3CF1988E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CA08-7EEE-4C61-8C0E-EDFC3769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85B1-3BB6-48A3-9D48-7F2BA58F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F9533-1330-43C0-91BD-E932031E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6281-59CC-4C60-83B6-A3AE2C2E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5B76-B6CE-46FF-AE98-CE01FFF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C177D-7363-4318-925A-AF3987CA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72F81-D32F-4966-9D86-381CDA0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2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E9AB-AF5B-46D7-B1EA-C9AA92E7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AC98-0BA1-4D90-8151-F26A02F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60A45-EF36-4007-A1F2-B355BE39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AF770-4A51-445D-8C73-B092E0C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5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9DCF3-CE69-49C9-B691-CC6362DF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D098-36F1-4A25-B121-E4856981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711C-4F91-4A4B-BD5D-AD886B80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5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961B-E268-4AAF-9A29-5197EB27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F8F4-5DF0-4613-8278-D4A8BDCF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917B-87E2-4B54-9447-B499EF74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E38C-6BCB-47E5-A3AD-3E79238C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6F46-1E04-49B8-9B4F-16B62741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C069-23EF-4F7C-BC01-25466F7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0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1E9-A121-4261-9C89-3706582E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51BC-019D-427C-8B84-D5F8F82C9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01171-B19C-40A8-81B2-B231B538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51E9-0FD3-4AAC-997D-D79B12B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80AB-706B-4740-A943-6455CC68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2075-0E83-40C8-AEB0-92E54776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DC3C7"/>
            </a:gs>
            <a:gs pos="100000">
              <a:srgbClr val="2C3E5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01D25-41AD-4D64-B5BE-230139D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7CD9-5FBB-4DDE-8286-740E05DB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7529-FE1E-4BA7-96B5-FB305B01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DD4F-E207-40DE-A9C9-F32CF406EA59}" type="datetimeFigureOut">
              <a:rPr lang="de-DE" smtClean="0"/>
              <a:t>30.06.2018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2457-B505-489B-BEF2-F7ADC9E73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1807-16F7-46C1-97D4-ACF4C580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C3C7"/>
            </a:gs>
            <a:gs pos="0">
              <a:srgbClr val="6D7985"/>
            </a:gs>
            <a:gs pos="31000">
              <a:srgbClr val="536170"/>
            </a:gs>
            <a:gs pos="100000">
              <a:srgbClr val="2C3E50">
                <a:lumMod val="0"/>
              </a:srgb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87BF5A-265F-4937-BF61-D80328B8BB9C}"/>
              </a:ext>
            </a:extLst>
          </p:cNvPr>
          <p:cNvSpPr txBox="1"/>
          <p:nvPr/>
        </p:nvSpPr>
        <p:spPr>
          <a:xfrm>
            <a:off x="2959564" y="3013501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Hello, </a:t>
            </a:r>
            <a:r>
              <a:rPr lang="de-DE" sz="4800" dirty="0" err="1">
                <a:solidFill>
                  <a:srgbClr val="98BE8A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T</a:t>
            </a:r>
            <a:r>
              <a:rPr lang="de-DE" sz="4800" dirty="0" err="1">
                <a:solidFill>
                  <a:srgbClr val="BC4E9E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o</a:t>
            </a:r>
            <a:r>
              <a:rPr lang="de-DE" sz="4800" dirty="0" err="1">
                <a:solidFill>
                  <a:srgbClr val="C89678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B</a:t>
            </a:r>
            <a:r>
              <a:rPr lang="de-DE" sz="4800" dirty="0" err="1">
                <a:solidFill>
                  <a:srgbClr val="CA5353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u</a:t>
            </a:r>
            <a:r>
              <a:rPr lang="de-DE" sz="4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y</a:t>
            </a:r>
            <a:r>
              <a:rPr lang="de-DE" sz="4800" dirty="0">
                <a:solidFill>
                  <a:schemeClr val="bg1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 </a:t>
            </a:r>
            <a:r>
              <a:rPr lang="de-DE" sz="4800" dirty="0">
                <a:solidFill>
                  <a:srgbClr val="08A4A5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2018</a:t>
            </a:r>
            <a:r>
              <a:rPr lang="de-DE" sz="4800" dirty="0">
                <a:solidFill>
                  <a:schemeClr val="bg1"/>
                </a:solidFill>
                <a:latin typeface="Consolas" panose="020B0609020204030204" pitchFamily="49" charset="0"/>
                <a:ea typeface="Kozuka Gothic Pro H" panose="020B08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45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0DE8B-7039-49C9-B9C2-FD782E77BD99}"/>
              </a:ext>
            </a:extLst>
          </p:cNvPr>
          <p:cNvSpPr/>
          <p:nvPr/>
        </p:nvSpPr>
        <p:spPr>
          <a:xfrm>
            <a:off x="588825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1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84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AA5407-17B7-4340-BD8A-BD6362A7FF5A}"/>
              </a:ext>
            </a:extLst>
          </p:cNvPr>
          <p:cNvGrpSpPr/>
          <p:nvPr/>
        </p:nvGrpSpPr>
        <p:grpSpPr>
          <a:xfrm>
            <a:off x="5113960" y="2047428"/>
            <a:ext cx="1964081" cy="2763144"/>
            <a:chOff x="5153875" y="1616926"/>
            <a:chExt cx="1964081" cy="27631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A56F55C-5EBD-48FA-8B07-E90FDECFB3BD}"/>
                </a:ext>
              </a:extLst>
            </p:cNvPr>
            <p:cNvGrpSpPr/>
            <p:nvPr/>
          </p:nvGrpSpPr>
          <p:grpSpPr>
            <a:xfrm>
              <a:off x="5153875" y="1616926"/>
              <a:ext cx="1964081" cy="1964081"/>
              <a:chOff x="5113959" y="2446959"/>
              <a:chExt cx="1964081" cy="196408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4C4400F-542F-40DE-BCBE-D8E35EA01AB1}"/>
                  </a:ext>
                </a:extLst>
              </p:cNvPr>
              <p:cNvSpPr/>
              <p:nvPr/>
            </p:nvSpPr>
            <p:spPr>
              <a:xfrm>
                <a:off x="5113959" y="2446959"/>
                <a:ext cx="1964081" cy="1964081"/>
              </a:xfrm>
              <a:prstGeom prst="roundRect">
                <a:avLst/>
              </a:prstGeom>
              <a:ln w="127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B15D303-77A9-46A0-98A6-1EEF80BAA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391" y="2874592"/>
                <a:ext cx="1173215" cy="110881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87BF5A-265F-4937-BF61-D80328B8BB9C}"/>
                </a:ext>
              </a:extLst>
            </p:cNvPr>
            <p:cNvSpPr txBox="1"/>
            <p:nvPr/>
          </p:nvSpPr>
          <p:spPr>
            <a:xfrm>
              <a:off x="5478523" y="379529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solidFill>
                    <a:schemeClr val="bg1"/>
                  </a:solidFill>
                  <a:latin typeface="Consolas" panose="020B0609020204030204" pitchFamily="49" charset="0"/>
                  <a:ea typeface="Kozuka Gothic Pro H" panose="020B0800000000000000" pitchFamily="34" charset="-128"/>
                </a:rPr>
                <a:t>ToBuy</a:t>
              </a:r>
              <a:endParaRPr lang="de-DE" sz="3600" dirty="0">
                <a:solidFill>
                  <a:schemeClr val="bg1"/>
                </a:solidFill>
                <a:latin typeface="Consolas" panose="020B0609020204030204" pitchFamily="49" charset="0"/>
                <a:ea typeface="Kozuka Gothic Pro H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8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2A77A-3254-4720-9285-77AA3820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86" y="245098"/>
            <a:ext cx="5308743" cy="71030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26CB9E-021B-452B-9341-42D68F044A44}"/>
              </a:ext>
            </a:extLst>
          </p:cNvPr>
          <p:cNvSpPr/>
          <p:nvPr/>
        </p:nvSpPr>
        <p:spPr>
          <a:xfrm>
            <a:off x="4685103" y="378707"/>
            <a:ext cx="2878355" cy="5864920"/>
          </a:xfrm>
          <a:prstGeom prst="roundRect">
            <a:avLst>
              <a:gd name="adj" fmla="val 59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Screen Recording 32">
            <a:hlinkClick r:id="" action="ppaction://media"/>
            <a:extLst>
              <a:ext uri="{FF2B5EF4-FFF2-40B4-BE49-F238E27FC236}">
                <a16:creationId xmlns:a16="http://schemas.microsoft.com/office/drawing/2014/main" id="{0EF53A25-8BE3-42A6-A75B-3A6DE8CB8CD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56" end="151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41023" y="527902"/>
            <a:ext cx="2766513" cy="55665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2999A1-46EA-4920-B29D-1AD043F0661A}"/>
              </a:ext>
            </a:extLst>
          </p:cNvPr>
          <p:cNvSpPr/>
          <p:nvPr/>
        </p:nvSpPr>
        <p:spPr>
          <a:xfrm>
            <a:off x="4683198" y="382516"/>
            <a:ext cx="2878355" cy="235667"/>
          </a:xfrm>
          <a:custGeom>
            <a:avLst/>
            <a:gdLst>
              <a:gd name="connsiteX0" fmla="*/ 169486 w 3096358"/>
              <a:gd name="connsiteY0" fmla="*/ 0 h 342283"/>
              <a:gd name="connsiteX1" fmla="*/ 2926872 w 3096358"/>
              <a:gd name="connsiteY1" fmla="*/ 0 h 342283"/>
              <a:gd name="connsiteX2" fmla="*/ 3096358 w 3096358"/>
              <a:gd name="connsiteY2" fmla="*/ 169486 h 342283"/>
              <a:gd name="connsiteX3" fmla="*/ 3096358 w 3096358"/>
              <a:gd name="connsiteY3" fmla="*/ 342283 h 342283"/>
              <a:gd name="connsiteX4" fmla="*/ 0 w 3096358"/>
              <a:gd name="connsiteY4" fmla="*/ 342283 h 342283"/>
              <a:gd name="connsiteX5" fmla="*/ 0 w 3096358"/>
              <a:gd name="connsiteY5" fmla="*/ 169486 h 342283"/>
              <a:gd name="connsiteX6" fmla="*/ 169486 w 3096358"/>
              <a:gd name="connsiteY6" fmla="*/ 0 h 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6358" h="342283">
                <a:moveTo>
                  <a:pt x="169486" y="0"/>
                </a:moveTo>
                <a:lnTo>
                  <a:pt x="2926872" y="0"/>
                </a:lnTo>
                <a:cubicBezTo>
                  <a:pt x="3020477" y="0"/>
                  <a:pt x="3096358" y="75881"/>
                  <a:pt x="3096358" y="169486"/>
                </a:cubicBezTo>
                <a:lnTo>
                  <a:pt x="3096358" y="342283"/>
                </a:lnTo>
                <a:lnTo>
                  <a:pt x="0" y="342283"/>
                </a:lnTo>
                <a:lnTo>
                  <a:pt x="0" y="169486"/>
                </a:lnTo>
                <a:cubicBezTo>
                  <a:pt x="0" y="75881"/>
                  <a:pt x="75881" y="0"/>
                  <a:pt x="16948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82A5-7CBA-4935-B9AE-6CF53B9A87A5}"/>
              </a:ext>
            </a:extLst>
          </p:cNvPr>
          <p:cNvSpPr txBox="1"/>
          <p:nvPr/>
        </p:nvSpPr>
        <p:spPr>
          <a:xfrm>
            <a:off x="4708939" y="378705"/>
            <a:ext cx="51167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</a:t>
            </a:r>
            <a:r>
              <a:rPr lang="de-DE" altLang="zh-CN" sz="1100" b="1" dirty="0"/>
              <a:t>6</a:t>
            </a:r>
            <a:r>
              <a:rPr lang="en-US" altLang="zh-CN" sz="1100" b="1" dirty="0"/>
              <a:t>:52</a:t>
            </a:r>
            <a:endParaRPr lang="de-DE" sz="1400" b="1" dirty="0">
              <a:latin typeface="方正楷体简体" panose="02010601030101010101" pitchFamily="2" charset="-122"/>
              <a:ea typeface="方正楷体简体" panose="02010601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7DD64-743A-49F7-8BBC-825E6CDEC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68" y="436154"/>
            <a:ext cx="293116" cy="133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0D697-7286-4EE3-82B0-461F6031E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0" y="437382"/>
            <a:ext cx="332362" cy="151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ADF07-9BE5-4B8A-90E1-35661BA32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66" y="443522"/>
            <a:ext cx="333483" cy="1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0D3B0-266E-49A6-A659-E1140396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42" y="408133"/>
            <a:ext cx="5566310" cy="74477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22589D-BF08-4426-8EDE-A863833DE5A6}"/>
              </a:ext>
            </a:extLst>
          </p:cNvPr>
          <p:cNvSpPr/>
          <p:nvPr/>
        </p:nvSpPr>
        <p:spPr>
          <a:xfrm>
            <a:off x="4514981" y="598156"/>
            <a:ext cx="2973732" cy="6059260"/>
          </a:xfrm>
          <a:prstGeom prst="roundRect">
            <a:avLst>
              <a:gd name="adj" fmla="val 44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95B1C4A-03AA-4CE1-8ECE-EC1FD717C4B3}"/>
              </a:ext>
            </a:extLst>
          </p:cNvPr>
          <p:cNvSpPr/>
          <p:nvPr/>
        </p:nvSpPr>
        <p:spPr>
          <a:xfrm>
            <a:off x="5506963" y="2463979"/>
            <a:ext cx="1238891" cy="457199"/>
          </a:xfrm>
          <a:prstGeom prst="wedgeRoundRectCallout">
            <a:avLst>
              <a:gd name="adj1" fmla="val -55667"/>
              <a:gd name="adj2" fmla="val 18790"/>
              <a:gd name="adj3" fmla="val 16667"/>
            </a:avLst>
          </a:prstGeom>
          <a:solidFill>
            <a:schemeClr val="accent3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440F5-F2C5-4C1D-BDF3-1C1FBE38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39" y="2013030"/>
            <a:ext cx="2001668" cy="2001668"/>
          </a:xfrm>
          <a:prstGeom prst="rect">
            <a:avLst/>
          </a:prstGeom>
        </p:spPr>
      </p:pic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99814D1A-139F-444D-B9F9-E02EDBC2B8B4}"/>
              </a:ext>
            </a:extLst>
          </p:cNvPr>
          <p:cNvSpPr/>
          <p:nvPr/>
        </p:nvSpPr>
        <p:spPr>
          <a:xfrm>
            <a:off x="4943492" y="3402118"/>
            <a:ext cx="1277069" cy="441488"/>
          </a:xfrm>
          <a:prstGeom prst="flowChartTerminator">
            <a:avLst/>
          </a:prstGeom>
          <a:solidFill>
            <a:schemeClr val="accent3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FCAB87-8EA1-4D4B-B42F-286D06B59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4094" r="16722" b="50902"/>
          <a:stretch>
            <a:fillRect/>
          </a:stretch>
        </p:blipFill>
        <p:spPr>
          <a:xfrm>
            <a:off x="4688335" y="2357686"/>
            <a:ext cx="612844" cy="612844"/>
          </a:xfrm>
          <a:custGeom>
            <a:avLst/>
            <a:gdLst>
              <a:gd name="connsiteX0" fmla="*/ 306422 w 612844"/>
              <a:gd name="connsiteY0" fmla="*/ 0 h 612844"/>
              <a:gd name="connsiteX1" fmla="*/ 612844 w 612844"/>
              <a:gd name="connsiteY1" fmla="*/ 306422 h 612844"/>
              <a:gd name="connsiteX2" fmla="*/ 306422 w 612844"/>
              <a:gd name="connsiteY2" fmla="*/ 612844 h 612844"/>
              <a:gd name="connsiteX3" fmla="*/ 0 w 612844"/>
              <a:gd name="connsiteY3" fmla="*/ 306422 h 612844"/>
              <a:gd name="connsiteX4" fmla="*/ 306422 w 612844"/>
              <a:gd name="connsiteY4" fmla="*/ 0 h 61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44" h="612844">
                <a:moveTo>
                  <a:pt x="306422" y="0"/>
                </a:moveTo>
                <a:cubicBezTo>
                  <a:pt x="475654" y="0"/>
                  <a:pt x="612844" y="137190"/>
                  <a:pt x="612844" y="306422"/>
                </a:cubicBezTo>
                <a:cubicBezTo>
                  <a:pt x="612844" y="475654"/>
                  <a:pt x="475654" y="612844"/>
                  <a:pt x="306422" y="612844"/>
                </a:cubicBezTo>
                <a:cubicBezTo>
                  <a:pt x="137190" y="612844"/>
                  <a:pt x="0" y="475654"/>
                  <a:pt x="0" y="306422"/>
                </a:cubicBezTo>
                <a:cubicBezTo>
                  <a:pt x="0" y="137190"/>
                  <a:pt x="137190" y="0"/>
                  <a:pt x="306422" y="0"/>
                </a:cubicBezTo>
                <a:close/>
              </a:path>
            </a:pathLst>
          </a:custGeom>
          <a:ln w="22225"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F33AFC-68B4-4EF0-9270-91ADC1DC9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1923" b="25388"/>
          <a:stretch>
            <a:fillRect/>
          </a:stretch>
        </p:blipFill>
        <p:spPr>
          <a:xfrm>
            <a:off x="6621709" y="3572372"/>
            <a:ext cx="612535" cy="612844"/>
          </a:xfrm>
          <a:custGeom>
            <a:avLst/>
            <a:gdLst>
              <a:gd name="connsiteX0" fmla="*/ 306422 w 612535"/>
              <a:gd name="connsiteY0" fmla="*/ 0 h 612844"/>
              <a:gd name="connsiteX1" fmla="*/ 606619 w 612535"/>
              <a:gd name="connsiteY1" fmla="*/ 244667 h 612844"/>
              <a:gd name="connsiteX2" fmla="*/ 612535 w 612535"/>
              <a:gd name="connsiteY2" fmla="*/ 303357 h 612844"/>
              <a:gd name="connsiteX3" fmla="*/ 612535 w 612535"/>
              <a:gd name="connsiteY3" fmla="*/ 309487 h 612844"/>
              <a:gd name="connsiteX4" fmla="*/ 606619 w 612535"/>
              <a:gd name="connsiteY4" fmla="*/ 368177 h 612844"/>
              <a:gd name="connsiteX5" fmla="*/ 306422 w 612535"/>
              <a:gd name="connsiteY5" fmla="*/ 612844 h 612844"/>
              <a:gd name="connsiteX6" fmla="*/ 0 w 612535"/>
              <a:gd name="connsiteY6" fmla="*/ 306422 h 612844"/>
              <a:gd name="connsiteX7" fmla="*/ 306422 w 612535"/>
              <a:gd name="connsiteY7" fmla="*/ 0 h 61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535" h="612844">
                <a:moveTo>
                  <a:pt x="306422" y="0"/>
                </a:moveTo>
                <a:cubicBezTo>
                  <a:pt x="454500" y="0"/>
                  <a:pt x="578046" y="105036"/>
                  <a:pt x="606619" y="244667"/>
                </a:cubicBezTo>
                <a:lnTo>
                  <a:pt x="612535" y="303357"/>
                </a:lnTo>
                <a:lnTo>
                  <a:pt x="612535" y="309487"/>
                </a:lnTo>
                <a:lnTo>
                  <a:pt x="606619" y="368177"/>
                </a:lnTo>
                <a:cubicBezTo>
                  <a:pt x="578046" y="507808"/>
                  <a:pt x="454500" y="612844"/>
                  <a:pt x="306422" y="612844"/>
                </a:cubicBezTo>
                <a:cubicBezTo>
                  <a:pt x="137190" y="612844"/>
                  <a:pt x="0" y="475654"/>
                  <a:pt x="0" y="306422"/>
                </a:cubicBezTo>
                <a:cubicBezTo>
                  <a:pt x="0" y="137190"/>
                  <a:pt x="137190" y="0"/>
                  <a:pt x="306422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B1D98F5-22B1-4A9F-9E1E-5824131E77A0}"/>
              </a:ext>
            </a:extLst>
          </p:cNvPr>
          <p:cNvSpPr/>
          <p:nvPr/>
        </p:nvSpPr>
        <p:spPr>
          <a:xfrm>
            <a:off x="10245252" y="938233"/>
            <a:ext cx="612843" cy="612843"/>
          </a:xfrm>
          <a:prstGeom prst="ellipse">
            <a:avLst/>
          </a:prstGeom>
          <a:solidFill>
            <a:schemeClr val="accent3">
              <a:alpha val="28000"/>
            </a:schemeClr>
          </a:solidFill>
          <a:ln w="15875">
            <a:solidFill>
              <a:schemeClr val="accent3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6A1BCF-F0FD-4965-88AC-881A4B1A01F6}"/>
              </a:ext>
            </a:extLst>
          </p:cNvPr>
          <p:cNvSpPr/>
          <p:nvPr/>
        </p:nvSpPr>
        <p:spPr>
          <a:xfrm>
            <a:off x="1096744" y="933819"/>
            <a:ext cx="3096358" cy="342283"/>
          </a:xfrm>
          <a:custGeom>
            <a:avLst/>
            <a:gdLst>
              <a:gd name="connsiteX0" fmla="*/ 169486 w 3096358"/>
              <a:gd name="connsiteY0" fmla="*/ 0 h 342283"/>
              <a:gd name="connsiteX1" fmla="*/ 2926872 w 3096358"/>
              <a:gd name="connsiteY1" fmla="*/ 0 h 342283"/>
              <a:gd name="connsiteX2" fmla="*/ 3096358 w 3096358"/>
              <a:gd name="connsiteY2" fmla="*/ 169486 h 342283"/>
              <a:gd name="connsiteX3" fmla="*/ 3096358 w 3096358"/>
              <a:gd name="connsiteY3" fmla="*/ 342283 h 342283"/>
              <a:gd name="connsiteX4" fmla="*/ 0 w 3096358"/>
              <a:gd name="connsiteY4" fmla="*/ 342283 h 342283"/>
              <a:gd name="connsiteX5" fmla="*/ 0 w 3096358"/>
              <a:gd name="connsiteY5" fmla="*/ 169486 h 342283"/>
              <a:gd name="connsiteX6" fmla="*/ 169486 w 3096358"/>
              <a:gd name="connsiteY6" fmla="*/ 0 h 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6358" h="342283">
                <a:moveTo>
                  <a:pt x="169486" y="0"/>
                </a:moveTo>
                <a:lnTo>
                  <a:pt x="2926872" y="0"/>
                </a:lnTo>
                <a:cubicBezTo>
                  <a:pt x="3020477" y="0"/>
                  <a:pt x="3096358" y="75881"/>
                  <a:pt x="3096358" y="169486"/>
                </a:cubicBezTo>
                <a:lnTo>
                  <a:pt x="3096358" y="342283"/>
                </a:lnTo>
                <a:lnTo>
                  <a:pt x="0" y="342283"/>
                </a:lnTo>
                <a:lnTo>
                  <a:pt x="0" y="169486"/>
                </a:lnTo>
                <a:cubicBezTo>
                  <a:pt x="0" y="75881"/>
                  <a:pt x="75881" y="0"/>
                  <a:pt x="169486" y="0"/>
                </a:cubicBez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298C89-0BDC-4A39-A516-788DBD8F140F}"/>
              </a:ext>
            </a:extLst>
          </p:cNvPr>
          <p:cNvSpPr/>
          <p:nvPr/>
        </p:nvSpPr>
        <p:spPr>
          <a:xfrm>
            <a:off x="4727770" y="6311"/>
            <a:ext cx="3362944" cy="6852316"/>
          </a:xfrm>
          <a:prstGeom prst="roundRect">
            <a:avLst>
              <a:gd name="adj" fmla="val 59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010450-3ED1-4730-AB2D-7FCC6129DAC8}"/>
              </a:ext>
            </a:extLst>
          </p:cNvPr>
          <p:cNvGrpSpPr/>
          <p:nvPr/>
        </p:nvGrpSpPr>
        <p:grpSpPr>
          <a:xfrm>
            <a:off x="4985496" y="6957045"/>
            <a:ext cx="2847492" cy="3586452"/>
            <a:chOff x="4922000" y="7235831"/>
            <a:chExt cx="2847492" cy="35864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F4A19-5172-4582-8093-50D4BB3D14C9}"/>
                </a:ext>
              </a:extLst>
            </p:cNvPr>
            <p:cNvGrpSpPr/>
            <p:nvPr/>
          </p:nvGrpSpPr>
          <p:grpSpPr>
            <a:xfrm>
              <a:off x="4922000" y="8394765"/>
              <a:ext cx="2786561" cy="1214493"/>
              <a:chOff x="4922000" y="8818506"/>
              <a:chExt cx="2786561" cy="1214493"/>
            </a:xfrm>
          </p:grpSpPr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E784437-C3AC-4331-80FB-88B138BD290A}"/>
                  </a:ext>
                </a:extLst>
              </p:cNvPr>
              <p:cNvSpPr/>
              <p:nvPr/>
            </p:nvSpPr>
            <p:spPr>
              <a:xfrm flipH="1">
                <a:off x="4922000" y="9128353"/>
                <a:ext cx="1859631" cy="904646"/>
              </a:xfrm>
              <a:prstGeom prst="wedgeRoundRectCallout">
                <a:avLst>
                  <a:gd name="adj1" fmla="val -55667"/>
                  <a:gd name="adj2" fmla="val 18790"/>
                  <a:gd name="adj3" fmla="val 16667"/>
                </a:avLst>
              </a:prstGeom>
              <a:solidFill>
                <a:srgbClr val="3F7CE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de-DE" sz="1400" dirty="0"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妈妈，我帮你写一个程序作为礼物，购物清单。</a:t>
                </a:r>
                <a:endParaRPr lang="de-DE" sz="1400" dirty="0"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8C9D280-8F88-4F7F-BC56-E3D46E6FE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5" t="11923" b="25388"/>
              <a:stretch>
                <a:fillRect/>
              </a:stretch>
            </p:blipFill>
            <p:spPr>
              <a:xfrm>
                <a:off x="7096026" y="9390111"/>
                <a:ext cx="612535" cy="612844"/>
              </a:xfrm>
              <a:custGeom>
                <a:avLst/>
                <a:gdLst>
                  <a:gd name="connsiteX0" fmla="*/ 306422 w 612535"/>
                  <a:gd name="connsiteY0" fmla="*/ 0 h 612844"/>
                  <a:gd name="connsiteX1" fmla="*/ 606619 w 612535"/>
                  <a:gd name="connsiteY1" fmla="*/ 244667 h 612844"/>
                  <a:gd name="connsiteX2" fmla="*/ 612535 w 612535"/>
                  <a:gd name="connsiteY2" fmla="*/ 303357 h 612844"/>
                  <a:gd name="connsiteX3" fmla="*/ 612535 w 612535"/>
                  <a:gd name="connsiteY3" fmla="*/ 309487 h 612844"/>
                  <a:gd name="connsiteX4" fmla="*/ 606619 w 612535"/>
                  <a:gd name="connsiteY4" fmla="*/ 368177 h 612844"/>
                  <a:gd name="connsiteX5" fmla="*/ 306422 w 612535"/>
                  <a:gd name="connsiteY5" fmla="*/ 612844 h 612844"/>
                  <a:gd name="connsiteX6" fmla="*/ 0 w 612535"/>
                  <a:gd name="connsiteY6" fmla="*/ 306422 h 612844"/>
                  <a:gd name="connsiteX7" fmla="*/ 306422 w 612535"/>
                  <a:gd name="connsiteY7" fmla="*/ 0 h 612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535" h="612844">
                    <a:moveTo>
                      <a:pt x="306422" y="0"/>
                    </a:moveTo>
                    <a:cubicBezTo>
                      <a:pt x="454500" y="0"/>
                      <a:pt x="578046" y="105036"/>
                      <a:pt x="606619" y="244667"/>
                    </a:cubicBezTo>
                    <a:lnTo>
                      <a:pt x="612535" y="303357"/>
                    </a:lnTo>
                    <a:lnTo>
                      <a:pt x="612535" y="309487"/>
                    </a:lnTo>
                    <a:lnTo>
                      <a:pt x="606619" y="368177"/>
                    </a:lnTo>
                    <a:cubicBezTo>
                      <a:pt x="578046" y="507808"/>
                      <a:pt x="454500" y="612844"/>
                      <a:pt x="306422" y="612844"/>
                    </a:cubicBezTo>
                    <a:cubicBezTo>
                      <a:pt x="137190" y="612844"/>
                      <a:pt x="0" y="475654"/>
                      <a:pt x="0" y="306422"/>
                    </a:cubicBezTo>
                    <a:cubicBezTo>
                      <a:pt x="0" y="137190"/>
                      <a:pt x="137190" y="0"/>
                      <a:pt x="306422" y="0"/>
                    </a:cubicBezTo>
                    <a:close/>
                  </a:path>
                </a:pathLst>
              </a:cu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0C5347-EA7B-40EE-96BF-3A8AC5CBBAFE}"/>
                  </a:ext>
                </a:extLst>
              </p:cNvPr>
              <p:cNvSpPr txBox="1"/>
              <p:nvPr/>
            </p:nvSpPr>
            <p:spPr>
              <a:xfrm>
                <a:off x="4948467" y="8818506"/>
                <a:ext cx="9973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16:52 </a:t>
                </a:r>
                <a:r>
                  <a:rPr lang="zh-CN" altLang="de-DE" sz="1400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朱瑜</a:t>
                </a:r>
                <a:endParaRPr lang="de-DE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3BDC54-615A-43EE-B401-C0780CCE383F}"/>
                </a:ext>
              </a:extLst>
            </p:cNvPr>
            <p:cNvGrpSpPr/>
            <p:nvPr/>
          </p:nvGrpSpPr>
          <p:grpSpPr>
            <a:xfrm>
              <a:off x="4990597" y="7235831"/>
              <a:ext cx="2778895" cy="932474"/>
              <a:chOff x="4990597" y="7235831"/>
              <a:chExt cx="2778895" cy="93247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2A056E9-649A-4AFE-BDC5-71331715DE05}"/>
                  </a:ext>
                </a:extLst>
              </p:cNvPr>
              <p:cNvGrpSpPr/>
              <p:nvPr/>
            </p:nvGrpSpPr>
            <p:grpSpPr>
              <a:xfrm>
                <a:off x="4990597" y="7543608"/>
                <a:ext cx="2778895" cy="624697"/>
                <a:chOff x="4929666" y="6898387"/>
                <a:chExt cx="2778895" cy="624697"/>
              </a:xfrm>
            </p:grpSpPr>
            <p:sp>
              <p:nvSpPr>
                <p:cNvPr id="3" name="Speech Bubble: Rectangle with Corners Rounded 2">
                  <a:extLst>
                    <a:ext uri="{FF2B5EF4-FFF2-40B4-BE49-F238E27FC236}">
                      <a16:creationId xmlns:a16="http://schemas.microsoft.com/office/drawing/2014/main" id="{D442D316-7BBF-44F9-A0DA-6E1381BF9132}"/>
                    </a:ext>
                  </a:extLst>
                </p:cNvPr>
                <p:cNvSpPr/>
                <p:nvPr/>
              </p:nvSpPr>
              <p:spPr>
                <a:xfrm>
                  <a:off x="5848931" y="6910241"/>
                  <a:ext cx="1859630" cy="612843"/>
                </a:xfrm>
                <a:prstGeom prst="wedgeRoundRectCallout">
                  <a:avLst>
                    <a:gd name="adj1" fmla="val -55667"/>
                    <a:gd name="adj2" fmla="val 18790"/>
                    <a:gd name="adj3" fmla="val 16667"/>
                  </a:avLst>
                </a:prstGeom>
                <a:solidFill>
                  <a:schemeClr val="accent3">
                    <a:alpha val="28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de-DE" sz="1400" dirty="0">
                      <a:solidFill>
                        <a:schemeClr val="tx1"/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儿子，二零一八年你的新年愿望是什么？</a:t>
                  </a:r>
                  <a:endParaRPr lang="de-DE" sz="1400" dirty="0">
                    <a:solidFill>
                      <a:schemeClr val="tx1"/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1B53345-C114-4086-805B-EBD49AA5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73" t="4094" r="16722" b="50902"/>
                <a:stretch>
                  <a:fillRect/>
                </a:stretch>
              </p:blipFill>
              <p:spPr>
                <a:xfrm>
                  <a:off x="4929666" y="6898387"/>
                  <a:ext cx="612844" cy="612844"/>
                </a:xfrm>
                <a:custGeom>
                  <a:avLst/>
                  <a:gdLst>
                    <a:gd name="connsiteX0" fmla="*/ 306422 w 612844"/>
                    <a:gd name="connsiteY0" fmla="*/ 0 h 612844"/>
                    <a:gd name="connsiteX1" fmla="*/ 612844 w 612844"/>
                    <a:gd name="connsiteY1" fmla="*/ 306422 h 612844"/>
                    <a:gd name="connsiteX2" fmla="*/ 306422 w 612844"/>
                    <a:gd name="connsiteY2" fmla="*/ 612844 h 612844"/>
                    <a:gd name="connsiteX3" fmla="*/ 0 w 612844"/>
                    <a:gd name="connsiteY3" fmla="*/ 306422 h 612844"/>
                    <a:gd name="connsiteX4" fmla="*/ 306422 w 612844"/>
                    <a:gd name="connsiteY4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844" h="612844">
                      <a:moveTo>
                        <a:pt x="306422" y="0"/>
                      </a:moveTo>
                      <a:cubicBezTo>
                        <a:pt x="475654" y="0"/>
                        <a:pt x="612844" y="137190"/>
                        <a:pt x="612844" y="306422"/>
                      </a:cubicBezTo>
                      <a:cubicBezTo>
                        <a:pt x="612844" y="475654"/>
                        <a:pt x="475654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  <a:ln w="22225">
                  <a:noFill/>
                </a:ln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F090F9-7D8C-422C-9096-01B33CC76659}"/>
                  </a:ext>
                </a:extLst>
              </p:cNvPr>
              <p:cNvSpPr txBox="1"/>
              <p:nvPr/>
            </p:nvSpPr>
            <p:spPr>
              <a:xfrm>
                <a:off x="6772103" y="7235831"/>
                <a:ext cx="9973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16:5</a:t>
                </a:r>
                <a:r>
                  <a:rPr lang="de-DE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zh-CN" altLang="de-DE" sz="1400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妈妈</a:t>
                </a:r>
                <a:endParaRPr lang="de-DE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00D564-6BF9-475A-B956-371CAC62443E}"/>
                </a:ext>
              </a:extLst>
            </p:cNvPr>
            <p:cNvGrpSpPr/>
            <p:nvPr/>
          </p:nvGrpSpPr>
          <p:grpSpPr>
            <a:xfrm>
              <a:off x="4990597" y="9889809"/>
              <a:ext cx="2778895" cy="932474"/>
              <a:chOff x="4990597" y="7235831"/>
              <a:chExt cx="2778895" cy="93247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41D8393-A916-4F96-8C68-BCD721AC7B0E}"/>
                  </a:ext>
                </a:extLst>
              </p:cNvPr>
              <p:cNvGrpSpPr/>
              <p:nvPr/>
            </p:nvGrpSpPr>
            <p:grpSpPr>
              <a:xfrm>
                <a:off x="4990597" y="7543608"/>
                <a:ext cx="2778895" cy="624697"/>
                <a:chOff x="4929666" y="6898387"/>
                <a:chExt cx="2778895" cy="624697"/>
              </a:xfrm>
            </p:grpSpPr>
            <p:sp>
              <p:nvSpPr>
                <p:cNvPr id="25" name="Speech Bubble: Rectangle with Corners Rounded 24">
                  <a:extLst>
                    <a:ext uri="{FF2B5EF4-FFF2-40B4-BE49-F238E27FC236}">
                      <a16:creationId xmlns:a16="http://schemas.microsoft.com/office/drawing/2014/main" id="{48812A5C-21B9-4CA6-80CA-FC9BCB42D398}"/>
                    </a:ext>
                  </a:extLst>
                </p:cNvPr>
                <p:cNvSpPr/>
                <p:nvPr/>
              </p:nvSpPr>
              <p:spPr>
                <a:xfrm>
                  <a:off x="5848931" y="6910241"/>
                  <a:ext cx="1859630" cy="612843"/>
                </a:xfrm>
                <a:prstGeom prst="wedgeRoundRectCallout">
                  <a:avLst>
                    <a:gd name="adj1" fmla="val -55667"/>
                    <a:gd name="adj2" fmla="val 18790"/>
                    <a:gd name="adj3" fmla="val 16667"/>
                  </a:avLst>
                </a:prstGeom>
                <a:solidFill>
                  <a:schemeClr val="accent3">
                    <a:alpha val="28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de-DE" sz="1400" dirty="0">
                      <a:solidFill>
                        <a:schemeClr val="tx1"/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哇，太好了，我非常期待你写的程序。</a:t>
                  </a:r>
                  <a:endParaRPr lang="de-DE" sz="1400" dirty="0">
                    <a:solidFill>
                      <a:schemeClr val="tx1"/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E0B6FBBA-4C1F-41D3-B887-1F2E8175B6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73" t="4094" r="16722" b="50902"/>
                <a:stretch>
                  <a:fillRect/>
                </a:stretch>
              </p:blipFill>
              <p:spPr>
                <a:xfrm>
                  <a:off x="4929666" y="6898387"/>
                  <a:ext cx="612844" cy="612844"/>
                </a:xfrm>
                <a:custGeom>
                  <a:avLst/>
                  <a:gdLst>
                    <a:gd name="connsiteX0" fmla="*/ 306422 w 612844"/>
                    <a:gd name="connsiteY0" fmla="*/ 0 h 612844"/>
                    <a:gd name="connsiteX1" fmla="*/ 612844 w 612844"/>
                    <a:gd name="connsiteY1" fmla="*/ 306422 h 612844"/>
                    <a:gd name="connsiteX2" fmla="*/ 306422 w 612844"/>
                    <a:gd name="connsiteY2" fmla="*/ 612844 h 612844"/>
                    <a:gd name="connsiteX3" fmla="*/ 0 w 612844"/>
                    <a:gd name="connsiteY3" fmla="*/ 306422 h 612844"/>
                    <a:gd name="connsiteX4" fmla="*/ 306422 w 612844"/>
                    <a:gd name="connsiteY4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844" h="612844">
                      <a:moveTo>
                        <a:pt x="306422" y="0"/>
                      </a:moveTo>
                      <a:cubicBezTo>
                        <a:pt x="475654" y="0"/>
                        <a:pt x="612844" y="137190"/>
                        <a:pt x="612844" y="306422"/>
                      </a:cubicBezTo>
                      <a:cubicBezTo>
                        <a:pt x="612844" y="475654"/>
                        <a:pt x="475654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  <a:ln w="22225">
                  <a:noFill/>
                </a:ln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0AF4D7-4649-4A27-B1A3-70C1D0F5900B}"/>
                  </a:ext>
                </a:extLst>
              </p:cNvPr>
              <p:cNvSpPr txBox="1"/>
              <p:nvPr/>
            </p:nvSpPr>
            <p:spPr>
              <a:xfrm>
                <a:off x="6772103" y="7235831"/>
                <a:ext cx="9973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16:5</a:t>
                </a:r>
                <a:r>
                  <a:rPr lang="de-DE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zh-CN" altLang="de-DE" sz="1400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妈妈</a:t>
                </a:r>
                <a:endParaRPr lang="de-DE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15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0221 -0.1884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21 -0.18843 L -1.04167E-6 -0.404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0.40439 L -1.04167E-6 -0.605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EBF29B-6707-4CB3-84B1-B80381EE7F61}"/>
              </a:ext>
            </a:extLst>
          </p:cNvPr>
          <p:cNvSpPr/>
          <p:nvPr/>
        </p:nvSpPr>
        <p:spPr>
          <a:xfrm>
            <a:off x="4785372" y="548878"/>
            <a:ext cx="3096358" cy="6309122"/>
          </a:xfrm>
          <a:prstGeom prst="roundRect">
            <a:avLst>
              <a:gd name="adj" fmla="val 59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EF4A19-5172-4582-8093-50D4BB3D14C9}"/>
              </a:ext>
            </a:extLst>
          </p:cNvPr>
          <p:cNvGrpSpPr/>
          <p:nvPr/>
        </p:nvGrpSpPr>
        <p:grpSpPr>
          <a:xfrm>
            <a:off x="8361484" y="606952"/>
            <a:ext cx="2820016" cy="1441543"/>
            <a:chOff x="4921999" y="8818506"/>
            <a:chExt cx="2820016" cy="144154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8E784437-C3AC-4331-80FB-88B138BD290A}"/>
                </a:ext>
              </a:extLst>
            </p:cNvPr>
            <p:cNvSpPr/>
            <p:nvPr/>
          </p:nvSpPr>
          <p:spPr>
            <a:xfrm flipH="1">
              <a:off x="4921999" y="9128352"/>
              <a:ext cx="1859631" cy="1131697"/>
            </a:xfrm>
            <a:prstGeom prst="wedgeRoundRectCallout">
              <a:avLst>
                <a:gd name="adj1" fmla="val -55667"/>
                <a:gd name="adj2" fmla="val 18790"/>
                <a:gd name="adj3" fmla="val 16667"/>
              </a:avLst>
            </a:prstGeom>
            <a:solidFill>
              <a:srgbClr val="3F7CE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de-DE" sz="1400" dirty="0">
                  <a:latin typeface="方正楷体简体" panose="02010601030101010101" pitchFamily="2" charset="-122"/>
                  <a:ea typeface="方正楷体简体" panose="02010601030101010101" pitchFamily="2" charset="-122"/>
                </a:rPr>
                <a:t>妈妈，你的购物清单我做好了，你准备一下你的小电脑，我教你怎么用。</a:t>
              </a:r>
              <a:endParaRPr lang="de-DE" sz="1400" dirty="0">
                <a:latin typeface="方正楷体简体" panose="02010601030101010101" pitchFamily="2" charset="-122"/>
                <a:ea typeface="方正楷体简体" panose="02010601030101010101" pitchFamily="2" charset="-122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C9D280-8F88-4F7F-BC56-E3D46E6FE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" t="11923" b="25388"/>
            <a:stretch>
              <a:fillRect/>
            </a:stretch>
          </p:blipFill>
          <p:spPr>
            <a:xfrm>
              <a:off x="7129480" y="9633997"/>
              <a:ext cx="612535" cy="612844"/>
            </a:xfrm>
            <a:custGeom>
              <a:avLst/>
              <a:gdLst>
                <a:gd name="connsiteX0" fmla="*/ 306422 w 612535"/>
                <a:gd name="connsiteY0" fmla="*/ 0 h 612844"/>
                <a:gd name="connsiteX1" fmla="*/ 606619 w 612535"/>
                <a:gd name="connsiteY1" fmla="*/ 244667 h 612844"/>
                <a:gd name="connsiteX2" fmla="*/ 612535 w 612535"/>
                <a:gd name="connsiteY2" fmla="*/ 303357 h 612844"/>
                <a:gd name="connsiteX3" fmla="*/ 612535 w 612535"/>
                <a:gd name="connsiteY3" fmla="*/ 309487 h 612844"/>
                <a:gd name="connsiteX4" fmla="*/ 606619 w 612535"/>
                <a:gd name="connsiteY4" fmla="*/ 368177 h 612844"/>
                <a:gd name="connsiteX5" fmla="*/ 306422 w 612535"/>
                <a:gd name="connsiteY5" fmla="*/ 612844 h 612844"/>
                <a:gd name="connsiteX6" fmla="*/ 0 w 612535"/>
                <a:gd name="connsiteY6" fmla="*/ 306422 h 612844"/>
                <a:gd name="connsiteX7" fmla="*/ 306422 w 612535"/>
                <a:gd name="connsiteY7" fmla="*/ 0 h 6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535" h="612844">
                  <a:moveTo>
                    <a:pt x="306422" y="0"/>
                  </a:moveTo>
                  <a:cubicBezTo>
                    <a:pt x="454500" y="0"/>
                    <a:pt x="578046" y="105036"/>
                    <a:pt x="606619" y="244667"/>
                  </a:cubicBezTo>
                  <a:lnTo>
                    <a:pt x="612535" y="303357"/>
                  </a:lnTo>
                  <a:lnTo>
                    <a:pt x="612535" y="309487"/>
                  </a:lnTo>
                  <a:lnTo>
                    <a:pt x="606619" y="368177"/>
                  </a:lnTo>
                  <a:cubicBezTo>
                    <a:pt x="578046" y="507808"/>
                    <a:pt x="454500" y="612844"/>
                    <a:pt x="306422" y="612844"/>
                  </a:cubicBezTo>
                  <a:cubicBezTo>
                    <a:pt x="137190" y="612844"/>
                    <a:pt x="0" y="475654"/>
                    <a:pt x="0" y="306422"/>
                  </a:cubicBezTo>
                  <a:cubicBezTo>
                    <a:pt x="0" y="137190"/>
                    <a:pt x="137190" y="0"/>
                    <a:pt x="306422" y="0"/>
                  </a:cubicBezTo>
                  <a:close/>
                </a:path>
              </a:pathLst>
            </a:cu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0C5347-EA7B-40EE-96BF-3A8AC5CBBAFE}"/>
                </a:ext>
              </a:extLst>
            </p:cNvPr>
            <p:cNvSpPr txBox="1"/>
            <p:nvPr/>
          </p:nvSpPr>
          <p:spPr>
            <a:xfrm>
              <a:off x="4995602" y="8818506"/>
              <a:ext cx="997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10:52 </a:t>
              </a:r>
              <a:r>
                <a:rPr lang="zh-CN" altLang="de-DE" sz="1400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rPr>
                <a:t>朱瑜</a:t>
              </a:r>
              <a:endParaRPr lang="de-DE" dirty="0">
                <a:solidFill>
                  <a:schemeClr val="bg1">
                    <a:lumMod val="65000"/>
                  </a:schemeClr>
                </a:solidFill>
                <a:latin typeface="方正楷体简体" panose="02010601030101010101" pitchFamily="2" charset="-122"/>
                <a:ea typeface="方正楷体简体" panose="02010601030101010101" pitchFamily="2" charset="-12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BDC54-615A-43EE-B401-C0780CCE383F}"/>
              </a:ext>
            </a:extLst>
          </p:cNvPr>
          <p:cNvGrpSpPr/>
          <p:nvPr/>
        </p:nvGrpSpPr>
        <p:grpSpPr>
          <a:xfrm>
            <a:off x="8435087" y="2496526"/>
            <a:ext cx="2778895" cy="932474"/>
            <a:chOff x="4990597" y="7235831"/>
            <a:chExt cx="2778895" cy="932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A056E9-649A-4AFE-BDC5-71331715DE05}"/>
                </a:ext>
              </a:extLst>
            </p:cNvPr>
            <p:cNvGrpSpPr/>
            <p:nvPr/>
          </p:nvGrpSpPr>
          <p:grpSpPr>
            <a:xfrm>
              <a:off x="4990597" y="7543608"/>
              <a:ext cx="2778895" cy="624697"/>
              <a:chOff x="4929666" y="6898387"/>
              <a:chExt cx="2778895" cy="624697"/>
            </a:xfrm>
          </p:grpSpPr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D442D316-7BBF-44F9-A0DA-6E1381BF9132}"/>
                  </a:ext>
                </a:extLst>
              </p:cNvPr>
              <p:cNvSpPr/>
              <p:nvPr/>
            </p:nvSpPr>
            <p:spPr>
              <a:xfrm>
                <a:off x="5848931" y="6910241"/>
                <a:ext cx="1859630" cy="612843"/>
              </a:xfrm>
              <a:prstGeom prst="wedgeRoundRectCallout">
                <a:avLst>
                  <a:gd name="adj1" fmla="val -55667"/>
                  <a:gd name="adj2" fmla="val 18790"/>
                  <a:gd name="adj3" fmla="val 16667"/>
                </a:avLst>
              </a:prstGeom>
              <a:solidFill>
                <a:schemeClr val="accent3">
                  <a:alpha val="28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de-DE" sz="1400" dirty="0">
                    <a:solidFill>
                      <a:schemeClr val="tx1"/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儿子，真棒，你等等</a:t>
                </a:r>
                <a:endParaRPr lang="de-DE" sz="1400" dirty="0">
                  <a:solidFill>
                    <a:schemeClr val="tx1"/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1B53345-C114-4086-805B-EBD49AA5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73" t="4094" r="16722" b="50902"/>
              <a:stretch>
                <a:fillRect/>
              </a:stretch>
            </p:blipFill>
            <p:spPr>
              <a:xfrm>
                <a:off x="4929666" y="6898387"/>
                <a:ext cx="612844" cy="612844"/>
              </a:xfrm>
              <a:custGeom>
                <a:avLst/>
                <a:gdLst>
                  <a:gd name="connsiteX0" fmla="*/ 306422 w 612844"/>
                  <a:gd name="connsiteY0" fmla="*/ 0 h 612844"/>
                  <a:gd name="connsiteX1" fmla="*/ 612844 w 612844"/>
                  <a:gd name="connsiteY1" fmla="*/ 306422 h 612844"/>
                  <a:gd name="connsiteX2" fmla="*/ 306422 w 612844"/>
                  <a:gd name="connsiteY2" fmla="*/ 612844 h 612844"/>
                  <a:gd name="connsiteX3" fmla="*/ 0 w 612844"/>
                  <a:gd name="connsiteY3" fmla="*/ 306422 h 612844"/>
                  <a:gd name="connsiteX4" fmla="*/ 306422 w 612844"/>
                  <a:gd name="connsiteY4" fmla="*/ 0 h 612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844" h="612844">
                    <a:moveTo>
                      <a:pt x="306422" y="0"/>
                    </a:moveTo>
                    <a:cubicBezTo>
                      <a:pt x="475654" y="0"/>
                      <a:pt x="612844" y="137190"/>
                      <a:pt x="612844" y="306422"/>
                    </a:cubicBezTo>
                    <a:cubicBezTo>
                      <a:pt x="612844" y="475654"/>
                      <a:pt x="475654" y="612844"/>
                      <a:pt x="306422" y="612844"/>
                    </a:cubicBezTo>
                    <a:cubicBezTo>
                      <a:pt x="137190" y="612844"/>
                      <a:pt x="0" y="475654"/>
                      <a:pt x="0" y="306422"/>
                    </a:cubicBezTo>
                    <a:cubicBezTo>
                      <a:pt x="0" y="137190"/>
                      <a:pt x="137190" y="0"/>
                      <a:pt x="306422" y="0"/>
                    </a:cubicBezTo>
                    <a:close/>
                  </a:path>
                </a:pathLst>
              </a:custGeom>
              <a:ln w="22225">
                <a:noFill/>
              </a:ln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F090F9-7D8C-422C-9096-01B33CC76659}"/>
                </a:ext>
              </a:extLst>
            </p:cNvPr>
            <p:cNvSpPr txBox="1"/>
            <p:nvPr/>
          </p:nvSpPr>
          <p:spPr>
            <a:xfrm>
              <a:off x="6772103" y="7235831"/>
              <a:ext cx="997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de-DE" altLang="zh-CN" sz="14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:5</a:t>
              </a:r>
              <a:r>
                <a:rPr lang="de-DE" altLang="zh-CN" sz="1400" dirty="0">
                  <a:solidFill>
                    <a:schemeClr val="bg1">
                      <a:lumMod val="65000"/>
                    </a:schemeClr>
                  </a:solidFill>
                </a:rPr>
                <a:t>3 </a:t>
              </a:r>
              <a:r>
                <a:rPr lang="zh-CN" altLang="de-DE" sz="1400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rPr>
                <a:t>妈妈</a:t>
              </a:r>
              <a:endParaRPr lang="de-DE" dirty="0">
                <a:solidFill>
                  <a:schemeClr val="bg1">
                    <a:lumMod val="65000"/>
                  </a:schemeClr>
                </a:solidFill>
                <a:latin typeface="方正楷体简体" panose="02010601030101010101" pitchFamily="2" charset="-122"/>
                <a:ea typeface="方正楷体简体" panose="02010601030101010101" pitchFamily="2" charset="-12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00D564-6BF9-475A-B956-371CAC62443E}"/>
              </a:ext>
            </a:extLst>
          </p:cNvPr>
          <p:cNvGrpSpPr/>
          <p:nvPr/>
        </p:nvGrpSpPr>
        <p:grpSpPr>
          <a:xfrm>
            <a:off x="4983710" y="5768807"/>
            <a:ext cx="2778895" cy="932474"/>
            <a:chOff x="4990597" y="7235831"/>
            <a:chExt cx="2778895" cy="9324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1D8393-A916-4F96-8C68-BCD721AC7B0E}"/>
                </a:ext>
              </a:extLst>
            </p:cNvPr>
            <p:cNvGrpSpPr/>
            <p:nvPr/>
          </p:nvGrpSpPr>
          <p:grpSpPr>
            <a:xfrm>
              <a:off x="4990597" y="7543608"/>
              <a:ext cx="2778895" cy="624697"/>
              <a:chOff x="4929666" y="6898387"/>
              <a:chExt cx="2778895" cy="624697"/>
            </a:xfrm>
          </p:grpSpPr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48812A5C-21B9-4CA6-80CA-FC9BCB42D398}"/>
                  </a:ext>
                </a:extLst>
              </p:cNvPr>
              <p:cNvSpPr/>
              <p:nvPr/>
            </p:nvSpPr>
            <p:spPr>
              <a:xfrm>
                <a:off x="5848931" y="6910241"/>
                <a:ext cx="1859630" cy="612843"/>
              </a:xfrm>
              <a:prstGeom prst="wedgeRoundRectCallout">
                <a:avLst>
                  <a:gd name="adj1" fmla="val -55667"/>
                  <a:gd name="adj2" fmla="val 18790"/>
                  <a:gd name="adj3" fmla="val 16667"/>
                </a:avLst>
              </a:prstGeom>
              <a:solidFill>
                <a:schemeClr val="accent3">
                  <a:alpha val="28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de-DE" sz="1400" dirty="0">
                    <a:solidFill>
                      <a:schemeClr val="tx1"/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哇，太好了，我非常期待你写的程序。</a:t>
                </a:r>
                <a:endParaRPr lang="de-DE" sz="1400" dirty="0">
                  <a:solidFill>
                    <a:schemeClr val="tx1"/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0B6FBBA-4C1F-41D3-B887-1F2E8175B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73" t="4094" r="16722" b="50902"/>
              <a:stretch>
                <a:fillRect/>
              </a:stretch>
            </p:blipFill>
            <p:spPr>
              <a:xfrm>
                <a:off x="4929666" y="6898387"/>
                <a:ext cx="612844" cy="612844"/>
              </a:xfrm>
              <a:custGeom>
                <a:avLst/>
                <a:gdLst>
                  <a:gd name="connsiteX0" fmla="*/ 306422 w 612844"/>
                  <a:gd name="connsiteY0" fmla="*/ 0 h 612844"/>
                  <a:gd name="connsiteX1" fmla="*/ 612844 w 612844"/>
                  <a:gd name="connsiteY1" fmla="*/ 306422 h 612844"/>
                  <a:gd name="connsiteX2" fmla="*/ 306422 w 612844"/>
                  <a:gd name="connsiteY2" fmla="*/ 612844 h 612844"/>
                  <a:gd name="connsiteX3" fmla="*/ 0 w 612844"/>
                  <a:gd name="connsiteY3" fmla="*/ 306422 h 612844"/>
                  <a:gd name="connsiteX4" fmla="*/ 306422 w 612844"/>
                  <a:gd name="connsiteY4" fmla="*/ 0 h 612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844" h="612844">
                    <a:moveTo>
                      <a:pt x="306422" y="0"/>
                    </a:moveTo>
                    <a:cubicBezTo>
                      <a:pt x="475654" y="0"/>
                      <a:pt x="612844" y="137190"/>
                      <a:pt x="612844" y="306422"/>
                    </a:cubicBezTo>
                    <a:cubicBezTo>
                      <a:pt x="612844" y="475654"/>
                      <a:pt x="475654" y="612844"/>
                      <a:pt x="306422" y="612844"/>
                    </a:cubicBezTo>
                    <a:cubicBezTo>
                      <a:pt x="137190" y="612844"/>
                      <a:pt x="0" y="475654"/>
                      <a:pt x="0" y="306422"/>
                    </a:cubicBezTo>
                    <a:cubicBezTo>
                      <a:pt x="0" y="137190"/>
                      <a:pt x="137190" y="0"/>
                      <a:pt x="306422" y="0"/>
                    </a:cubicBezTo>
                    <a:close/>
                  </a:path>
                </a:pathLst>
              </a:custGeom>
              <a:ln w="22225">
                <a:noFill/>
              </a:ln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0AF4D7-4649-4A27-B1A3-70C1D0F5900B}"/>
                </a:ext>
              </a:extLst>
            </p:cNvPr>
            <p:cNvSpPr txBox="1"/>
            <p:nvPr/>
          </p:nvSpPr>
          <p:spPr>
            <a:xfrm>
              <a:off x="6772103" y="7235831"/>
              <a:ext cx="997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16:5</a:t>
              </a:r>
              <a:r>
                <a:rPr lang="de-DE" altLang="zh-CN" sz="14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zh-CN" altLang="de-DE" sz="1400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rPr>
                <a:t>妈妈</a:t>
              </a:r>
              <a:endParaRPr lang="de-DE" dirty="0">
                <a:solidFill>
                  <a:schemeClr val="bg1">
                    <a:lumMod val="65000"/>
                  </a:schemeClr>
                </a:solidFill>
                <a:latin typeface="方正楷体简体" panose="02010601030101010101" pitchFamily="2" charset="-122"/>
                <a:ea typeface="方正楷体简体" panose="02010601030101010101" pitchFamily="2" charset="-122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0CF9C5-3138-44FF-8CD6-6073E19B1646}"/>
              </a:ext>
            </a:extLst>
          </p:cNvPr>
          <p:cNvGrpSpPr/>
          <p:nvPr/>
        </p:nvGrpSpPr>
        <p:grpSpPr>
          <a:xfrm>
            <a:off x="1073250" y="2800471"/>
            <a:ext cx="2754517" cy="1233352"/>
            <a:chOff x="5014975" y="7235831"/>
            <a:chExt cx="2754517" cy="1233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1E68F3-1935-4AEA-8BF1-89D175E32A23}"/>
                </a:ext>
              </a:extLst>
            </p:cNvPr>
            <p:cNvGrpSpPr/>
            <p:nvPr/>
          </p:nvGrpSpPr>
          <p:grpSpPr>
            <a:xfrm>
              <a:off x="5014975" y="7555462"/>
              <a:ext cx="2754517" cy="913721"/>
              <a:chOff x="4954044" y="6910241"/>
              <a:chExt cx="2754517" cy="913721"/>
            </a:xfrm>
          </p:grpSpPr>
          <p:sp>
            <p:nvSpPr>
              <p:cNvPr id="30" name="Speech Bubble: Rectangle with Corners Rounded 29">
                <a:extLst>
                  <a:ext uri="{FF2B5EF4-FFF2-40B4-BE49-F238E27FC236}">
                    <a16:creationId xmlns:a16="http://schemas.microsoft.com/office/drawing/2014/main" id="{ABC15CE1-11E8-4281-96EF-BF4913D4A40A}"/>
                  </a:ext>
                </a:extLst>
              </p:cNvPr>
              <p:cNvSpPr/>
              <p:nvPr/>
            </p:nvSpPr>
            <p:spPr>
              <a:xfrm>
                <a:off x="5848931" y="6910241"/>
                <a:ext cx="1859630" cy="913721"/>
              </a:xfrm>
              <a:prstGeom prst="wedgeRoundRectCallout">
                <a:avLst>
                  <a:gd name="adj1" fmla="val -55667"/>
                  <a:gd name="adj2" fmla="val 18790"/>
                  <a:gd name="adj3" fmla="val 16667"/>
                </a:avLst>
              </a:prstGeom>
              <a:solidFill>
                <a:schemeClr val="accent3">
                  <a:alpha val="28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de-DE" sz="1400" dirty="0">
                    <a:solidFill>
                      <a:schemeClr val="tx1"/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rPr>
                  <a:t>是不是这些，你的程序应该都可以用的吧？</a:t>
                </a:r>
                <a:endParaRPr lang="de-DE" sz="1400" dirty="0">
                  <a:solidFill>
                    <a:schemeClr val="tx1"/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45C1C54-5D27-4622-B2ED-E3B259D26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73" t="4094" r="16722" b="50902"/>
              <a:stretch>
                <a:fillRect/>
              </a:stretch>
            </p:blipFill>
            <p:spPr>
              <a:xfrm>
                <a:off x="4954044" y="7211118"/>
                <a:ext cx="612844" cy="612844"/>
              </a:xfrm>
              <a:custGeom>
                <a:avLst/>
                <a:gdLst>
                  <a:gd name="connsiteX0" fmla="*/ 306422 w 612844"/>
                  <a:gd name="connsiteY0" fmla="*/ 0 h 612844"/>
                  <a:gd name="connsiteX1" fmla="*/ 612844 w 612844"/>
                  <a:gd name="connsiteY1" fmla="*/ 306422 h 612844"/>
                  <a:gd name="connsiteX2" fmla="*/ 306422 w 612844"/>
                  <a:gd name="connsiteY2" fmla="*/ 612844 h 612844"/>
                  <a:gd name="connsiteX3" fmla="*/ 0 w 612844"/>
                  <a:gd name="connsiteY3" fmla="*/ 306422 h 612844"/>
                  <a:gd name="connsiteX4" fmla="*/ 306422 w 612844"/>
                  <a:gd name="connsiteY4" fmla="*/ 0 h 612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844" h="612844">
                    <a:moveTo>
                      <a:pt x="306422" y="0"/>
                    </a:moveTo>
                    <a:cubicBezTo>
                      <a:pt x="475654" y="0"/>
                      <a:pt x="612844" y="137190"/>
                      <a:pt x="612844" y="306422"/>
                    </a:cubicBezTo>
                    <a:cubicBezTo>
                      <a:pt x="612844" y="475654"/>
                      <a:pt x="475654" y="612844"/>
                      <a:pt x="306422" y="612844"/>
                    </a:cubicBezTo>
                    <a:cubicBezTo>
                      <a:pt x="137190" y="612844"/>
                      <a:pt x="0" y="475654"/>
                      <a:pt x="0" y="306422"/>
                    </a:cubicBezTo>
                    <a:cubicBezTo>
                      <a:pt x="0" y="137190"/>
                      <a:pt x="137190" y="0"/>
                      <a:pt x="306422" y="0"/>
                    </a:cubicBezTo>
                    <a:close/>
                  </a:path>
                </a:pathLst>
              </a:custGeom>
              <a:ln w="22225">
                <a:noFill/>
              </a:ln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44004C-ACBB-4160-94E9-4984F0231437}"/>
                </a:ext>
              </a:extLst>
            </p:cNvPr>
            <p:cNvSpPr txBox="1"/>
            <p:nvPr/>
          </p:nvSpPr>
          <p:spPr>
            <a:xfrm>
              <a:off x="6772103" y="7235831"/>
              <a:ext cx="9973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de-DE" altLang="zh-CN" sz="14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:5</a:t>
              </a:r>
              <a:r>
                <a:rPr lang="de-DE" altLang="zh-CN" sz="1400" dirty="0">
                  <a:solidFill>
                    <a:schemeClr val="bg1">
                      <a:lumMod val="65000"/>
                    </a:schemeClr>
                  </a:solidFill>
                </a:rPr>
                <a:t>5 </a:t>
              </a:r>
              <a:r>
                <a:rPr lang="zh-CN" altLang="de-DE" sz="1400" dirty="0">
                  <a:solidFill>
                    <a:schemeClr val="bg1">
                      <a:lumMod val="65000"/>
                    </a:schemeClr>
                  </a:solidFill>
                  <a:latin typeface="方正楷体简体" panose="02010601030101010101" pitchFamily="2" charset="-122"/>
                  <a:ea typeface="方正楷体简体" panose="02010601030101010101" pitchFamily="2" charset="-122"/>
                </a:rPr>
                <a:t>妈妈</a:t>
              </a:r>
              <a:endParaRPr lang="de-DE" dirty="0">
                <a:solidFill>
                  <a:schemeClr val="bg1">
                    <a:lumMod val="65000"/>
                  </a:schemeClr>
                </a:solidFill>
                <a:latin typeface="方正楷体简体" panose="02010601030101010101" pitchFamily="2" charset="-122"/>
                <a:ea typeface="方正楷体简体" panose="02010601030101010101" pitchFamily="2" charset="-122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54FF4E-0A31-4D75-A4FE-96A2C5CA0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4640" r="6095" b="9292"/>
          <a:stretch>
            <a:fillRect/>
          </a:stretch>
        </p:blipFill>
        <p:spPr>
          <a:xfrm>
            <a:off x="5784999" y="1065278"/>
            <a:ext cx="1916938" cy="1327173"/>
          </a:xfrm>
          <a:custGeom>
            <a:avLst/>
            <a:gdLst>
              <a:gd name="connsiteX0" fmla="*/ 468965 w 2546579"/>
              <a:gd name="connsiteY0" fmla="*/ 0 h 1763099"/>
              <a:gd name="connsiteX1" fmla="*/ 570354 w 2546579"/>
              <a:gd name="connsiteY1" fmla="*/ 0 h 1763099"/>
              <a:gd name="connsiteX2" fmla="*/ 1163222 w 2546579"/>
              <a:gd name="connsiteY2" fmla="*/ 0 h 1763099"/>
              <a:gd name="connsiteX3" fmla="*/ 2252723 w 2546579"/>
              <a:gd name="connsiteY3" fmla="*/ 0 h 1763099"/>
              <a:gd name="connsiteX4" fmla="*/ 2546579 w 2546579"/>
              <a:gd name="connsiteY4" fmla="*/ 293856 h 1763099"/>
              <a:gd name="connsiteX5" fmla="*/ 2546579 w 2546579"/>
              <a:gd name="connsiteY5" fmla="*/ 1028474 h 1763099"/>
              <a:gd name="connsiteX6" fmla="*/ 2546579 w 2546579"/>
              <a:gd name="connsiteY6" fmla="*/ 1469243 h 1763099"/>
              <a:gd name="connsiteX7" fmla="*/ 2252723 w 2546579"/>
              <a:gd name="connsiteY7" fmla="*/ 1763099 h 1763099"/>
              <a:gd name="connsiteX8" fmla="*/ 1163222 w 2546579"/>
              <a:gd name="connsiteY8" fmla="*/ 1763099 h 1763099"/>
              <a:gd name="connsiteX9" fmla="*/ 570354 w 2546579"/>
              <a:gd name="connsiteY9" fmla="*/ 1763099 h 1763099"/>
              <a:gd name="connsiteX10" fmla="*/ 468965 w 2546579"/>
              <a:gd name="connsiteY10" fmla="*/ 1763099 h 1763099"/>
              <a:gd name="connsiteX11" fmla="*/ 175109 w 2546579"/>
              <a:gd name="connsiteY11" fmla="*/ 1469243 h 1763099"/>
              <a:gd name="connsiteX12" fmla="*/ 175109 w 2546579"/>
              <a:gd name="connsiteY12" fmla="*/ 1469249 h 1763099"/>
              <a:gd name="connsiteX13" fmla="*/ 0 w 2546579"/>
              <a:gd name="connsiteY13" fmla="*/ 1239705 h 1763099"/>
              <a:gd name="connsiteX14" fmla="*/ 175109 w 2546579"/>
              <a:gd name="connsiteY14" fmla="*/ 1028474 h 1763099"/>
              <a:gd name="connsiteX15" fmla="*/ 175109 w 2546579"/>
              <a:gd name="connsiteY15" fmla="*/ 293856 h 1763099"/>
              <a:gd name="connsiteX16" fmla="*/ 468965 w 2546579"/>
              <a:gd name="connsiteY16" fmla="*/ 0 h 17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6579" h="1763099">
                <a:moveTo>
                  <a:pt x="468965" y="0"/>
                </a:moveTo>
                <a:lnTo>
                  <a:pt x="570354" y="0"/>
                </a:lnTo>
                <a:lnTo>
                  <a:pt x="1163222" y="0"/>
                </a:lnTo>
                <a:lnTo>
                  <a:pt x="2252723" y="0"/>
                </a:lnTo>
                <a:cubicBezTo>
                  <a:pt x="2415015" y="0"/>
                  <a:pt x="2546579" y="131564"/>
                  <a:pt x="2546579" y="293856"/>
                </a:cubicBezTo>
                <a:lnTo>
                  <a:pt x="2546579" y="1028474"/>
                </a:lnTo>
                <a:lnTo>
                  <a:pt x="2546579" y="1469243"/>
                </a:lnTo>
                <a:cubicBezTo>
                  <a:pt x="2546579" y="1631535"/>
                  <a:pt x="2415015" y="1763099"/>
                  <a:pt x="2252723" y="1763099"/>
                </a:cubicBezTo>
                <a:lnTo>
                  <a:pt x="1163222" y="1763099"/>
                </a:lnTo>
                <a:lnTo>
                  <a:pt x="570354" y="1763099"/>
                </a:lnTo>
                <a:lnTo>
                  <a:pt x="468965" y="1763099"/>
                </a:lnTo>
                <a:cubicBezTo>
                  <a:pt x="306673" y="1763099"/>
                  <a:pt x="175109" y="1631535"/>
                  <a:pt x="175109" y="1469243"/>
                </a:cubicBezTo>
                <a:lnTo>
                  <a:pt x="175109" y="1469249"/>
                </a:lnTo>
                <a:lnTo>
                  <a:pt x="0" y="1239705"/>
                </a:lnTo>
                <a:lnTo>
                  <a:pt x="175109" y="1028474"/>
                </a:lnTo>
                <a:lnTo>
                  <a:pt x="175109" y="293856"/>
                </a:lnTo>
                <a:cubicBezTo>
                  <a:pt x="175109" y="131564"/>
                  <a:pt x="306673" y="0"/>
                  <a:pt x="468965" y="0"/>
                </a:cubicBez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7CFE2C-8220-4E3B-A6E9-6DD3B3809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8" t="3670" r="19525" b="4960"/>
          <a:stretch>
            <a:fillRect/>
          </a:stretch>
        </p:blipFill>
        <p:spPr>
          <a:xfrm>
            <a:off x="1188357" y="376722"/>
            <a:ext cx="2808376" cy="1045721"/>
          </a:xfrm>
          <a:custGeom>
            <a:avLst/>
            <a:gdLst>
              <a:gd name="connsiteX0" fmla="*/ 540736 w 4673942"/>
              <a:gd name="connsiteY0" fmla="*/ 0 h 1740380"/>
              <a:gd name="connsiteX1" fmla="*/ 987880 w 4673942"/>
              <a:gd name="connsiteY1" fmla="*/ 0 h 1740380"/>
              <a:gd name="connsiteX2" fmla="*/ 2093698 w 4673942"/>
              <a:gd name="connsiteY2" fmla="*/ 0 h 1740380"/>
              <a:gd name="connsiteX3" fmla="*/ 4383873 w 4673942"/>
              <a:gd name="connsiteY3" fmla="*/ 0 h 1740380"/>
              <a:gd name="connsiteX4" fmla="*/ 4673942 w 4673942"/>
              <a:gd name="connsiteY4" fmla="*/ 290069 h 1740380"/>
              <a:gd name="connsiteX5" fmla="*/ 4673942 w 4673942"/>
              <a:gd name="connsiteY5" fmla="*/ 1015222 h 1740380"/>
              <a:gd name="connsiteX6" fmla="*/ 4673942 w 4673942"/>
              <a:gd name="connsiteY6" fmla="*/ 1450311 h 1740380"/>
              <a:gd name="connsiteX7" fmla="*/ 4383873 w 4673942"/>
              <a:gd name="connsiteY7" fmla="*/ 1740380 h 1740380"/>
              <a:gd name="connsiteX8" fmla="*/ 2093698 w 4673942"/>
              <a:gd name="connsiteY8" fmla="*/ 1740380 h 1740380"/>
              <a:gd name="connsiteX9" fmla="*/ 987880 w 4673942"/>
              <a:gd name="connsiteY9" fmla="*/ 1740380 h 1740380"/>
              <a:gd name="connsiteX10" fmla="*/ 540736 w 4673942"/>
              <a:gd name="connsiteY10" fmla="*/ 1740380 h 1740380"/>
              <a:gd name="connsiteX11" fmla="*/ 250667 w 4673942"/>
              <a:gd name="connsiteY11" fmla="*/ 1450311 h 1740380"/>
              <a:gd name="connsiteX12" fmla="*/ 250667 w 4673942"/>
              <a:gd name="connsiteY12" fmla="*/ 1450317 h 1740380"/>
              <a:gd name="connsiteX13" fmla="*/ 0 w 4673942"/>
              <a:gd name="connsiteY13" fmla="*/ 1197207 h 1740380"/>
              <a:gd name="connsiteX14" fmla="*/ 250667 w 4673942"/>
              <a:gd name="connsiteY14" fmla="*/ 1015222 h 1740380"/>
              <a:gd name="connsiteX15" fmla="*/ 250667 w 4673942"/>
              <a:gd name="connsiteY15" fmla="*/ 290069 h 1740380"/>
              <a:gd name="connsiteX16" fmla="*/ 540736 w 4673942"/>
              <a:gd name="connsiteY16" fmla="*/ 0 h 174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3942" h="1740380">
                <a:moveTo>
                  <a:pt x="540736" y="0"/>
                </a:moveTo>
                <a:lnTo>
                  <a:pt x="987880" y="0"/>
                </a:lnTo>
                <a:lnTo>
                  <a:pt x="2093698" y="0"/>
                </a:lnTo>
                <a:lnTo>
                  <a:pt x="4383873" y="0"/>
                </a:lnTo>
                <a:cubicBezTo>
                  <a:pt x="4544074" y="0"/>
                  <a:pt x="4673942" y="129868"/>
                  <a:pt x="4673942" y="290069"/>
                </a:cubicBezTo>
                <a:lnTo>
                  <a:pt x="4673942" y="1015222"/>
                </a:lnTo>
                <a:lnTo>
                  <a:pt x="4673942" y="1450311"/>
                </a:lnTo>
                <a:cubicBezTo>
                  <a:pt x="4673942" y="1610512"/>
                  <a:pt x="4544074" y="1740380"/>
                  <a:pt x="4383873" y="1740380"/>
                </a:cubicBezTo>
                <a:lnTo>
                  <a:pt x="2093698" y="1740380"/>
                </a:lnTo>
                <a:lnTo>
                  <a:pt x="987880" y="1740380"/>
                </a:lnTo>
                <a:lnTo>
                  <a:pt x="540736" y="1740380"/>
                </a:lnTo>
                <a:cubicBezTo>
                  <a:pt x="380535" y="1740380"/>
                  <a:pt x="250667" y="1610512"/>
                  <a:pt x="250667" y="1450311"/>
                </a:cubicBezTo>
                <a:lnTo>
                  <a:pt x="250667" y="1450317"/>
                </a:lnTo>
                <a:lnTo>
                  <a:pt x="0" y="1197207"/>
                </a:lnTo>
                <a:lnTo>
                  <a:pt x="250667" y="1015222"/>
                </a:lnTo>
                <a:lnTo>
                  <a:pt x="250667" y="290069"/>
                </a:lnTo>
                <a:cubicBezTo>
                  <a:pt x="250667" y="129868"/>
                  <a:pt x="380535" y="0"/>
                  <a:pt x="540736" y="0"/>
                </a:cubicBezTo>
                <a:close/>
              </a:path>
            </a:pathLst>
          </a:cu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7431AA9-217D-463E-82A9-9767DFCB3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9" r="3485" b="27116"/>
          <a:stretch>
            <a:fillRect/>
          </a:stretch>
        </p:blipFill>
        <p:spPr>
          <a:xfrm>
            <a:off x="1305665" y="1809243"/>
            <a:ext cx="2424637" cy="687283"/>
          </a:xfrm>
          <a:custGeom>
            <a:avLst/>
            <a:gdLst>
              <a:gd name="connsiteX0" fmla="*/ 215123 w 2424637"/>
              <a:gd name="connsiteY0" fmla="*/ 0 h 687283"/>
              <a:gd name="connsiteX1" fmla="*/ 487918 w 2424637"/>
              <a:gd name="connsiteY1" fmla="*/ 0 h 687283"/>
              <a:gd name="connsiteX2" fmla="*/ 1068934 w 2424637"/>
              <a:gd name="connsiteY2" fmla="*/ 0 h 687283"/>
              <a:gd name="connsiteX3" fmla="*/ 2310088 w 2424637"/>
              <a:gd name="connsiteY3" fmla="*/ 0 h 687283"/>
              <a:gd name="connsiteX4" fmla="*/ 2424637 w 2424637"/>
              <a:gd name="connsiteY4" fmla="*/ 114549 h 687283"/>
              <a:gd name="connsiteX5" fmla="*/ 2424637 w 2424637"/>
              <a:gd name="connsiteY5" fmla="*/ 400915 h 687283"/>
              <a:gd name="connsiteX6" fmla="*/ 2424637 w 2424637"/>
              <a:gd name="connsiteY6" fmla="*/ 572734 h 687283"/>
              <a:gd name="connsiteX7" fmla="*/ 2310088 w 2424637"/>
              <a:gd name="connsiteY7" fmla="*/ 687283 h 687283"/>
              <a:gd name="connsiteX8" fmla="*/ 1068934 w 2424637"/>
              <a:gd name="connsiteY8" fmla="*/ 687283 h 687283"/>
              <a:gd name="connsiteX9" fmla="*/ 487918 w 2424637"/>
              <a:gd name="connsiteY9" fmla="*/ 687283 h 687283"/>
              <a:gd name="connsiteX10" fmla="*/ 215123 w 2424637"/>
              <a:gd name="connsiteY10" fmla="*/ 687283 h 687283"/>
              <a:gd name="connsiteX11" fmla="*/ 100574 w 2424637"/>
              <a:gd name="connsiteY11" fmla="*/ 572734 h 687283"/>
              <a:gd name="connsiteX12" fmla="*/ 100574 w 2424637"/>
              <a:gd name="connsiteY12" fmla="*/ 572736 h 687283"/>
              <a:gd name="connsiteX13" fmla="*/ 0 w 2424637"/>
              <a:gd name="connsiteY13" fmla="*/ 496408 h 687283"/>
              <a:gd name="connsiteX14" fmla="*/ 0 w 2424637"/>
              <a:gd name="connsiteY14" fmla="*/ 455795 h 687283"/>
              <a:gd name="connsiteX15" fmla="*/ 100574 w 2424637"/>
              <a:gd name="connsiteY15" fmla="*/ 400915 h 687283"/>
              <a:gd name="connsiteX16" fmla="*/ 100574 w 2424637"/>
              <a:gd name="connsiteY16" fmla="*/ 114549 h 687283"/>
              <a:gd name="connsiteX17" fmla="*/ 215123 w 2424637"/>
              <a:gd name="connsiteY17" fmla="*/ 0 h 68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4637" h="687283">
                <a:moveTo>
                  <a:pt x="215123" y="0"/>
                </a:moveTo>
                <a:lnTo>
                  <a:pt x="487918" y="0"/>
                </a:lnTo>
                <a:lnTo>
                  <a:pt x="1068934" y="0"/>
                </a:lnTo>
                <a:lnTo>
                  <a:pt x="2310088" y="0"/>
                </a:lnTo>
                <a:cubicBezTo>
                  <a:pt x="2373352" y="0"/>
                  <a:pt x="2424637" y="51285"/>
                  <a:pt x="2424637" y="114549"/>
                </a:cubicBezTo>
                <a:lnTo>
                  <a:pt x="2424637" y="400915"/>
                </a:lnTo>
                <a:lnTo>
                  <a:pt x="2424637" y="572734"/>
                </a:lnTo>
                <a:cubicBezTo>
                  <a:pt x="2424637" y="635998"/>
                  <a:pt x="2373352" y="687283"/>
                  <a:pt x="2310088" y="687283"/>
                </a:cubicBezTo>
                <a:lnTo>
                  <a:pt x="1068934" y="687283"/>
                </a:lnTo>
                <a:lnTo>
                  <a:pt x="487918" y="687283"/>
                </a:lnTo>
                <a:lnTo>
                  <a:pt x="215123" y="687283"/>
                </a:lnTo>
                <a:cubicBezTo>
                  <a:pt x="151859" y="687283"/>
                  <a:pt x="100574" y="635998"/>
                  <a:pt x="100574" y="572734"/>
                </a:cubicBezTo>
                <a:lnTo>
                  <a:pt x="100574" y="572736"/>
                </a:lnTo>
                <a:lnTo>
                  <a:pt x="0" y="496408"/>
                </a:lnTo>
                <a:lnTo>
                  <a:pt x="0" y="455795"/>
                </a:lnTo>
                <a:lnTo>
                  <a:pt x="100574" y="400915"/>
                </a:lnTo>
                <a:lnTo>
                  <a:pt x="100574" y="114549"/>
                </a:lnTo>
                <a:cubicBezTo>
                  <a:pt x="100574" y="51285"/>
                  <a:pt x="151859" y="0"/>
                  <a:pt x="215123" y="0"/>
                </a:cubicBezTo>
                <a:close/>
              </a:path>
            </a:pathLst>
          </a:cu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23D48B-A106-430D-B8AE-6F023516D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4094" r="16722" b="50902"/>
          <a:stretch>
            <a:fillRect/>
          </a:stretch>
        </p:blipFill>
        <p:spPr>
          <a:xfrm>
            <a:off x="4951042" y="1809243"/>
            <a:ext cx="612844" cy="612844"/>
          </a:xfrm>
          <a:custGeom>
            <a:avLst/>
            <a:gdLst>
              <a:gd name="connsiteX0" fmla="*/ 306422 w 612844"/>
              <a:gd name="connsiteY0" fmla="*/ 0 h 612844"/>
              <a:gd name="connsiteX1" fmla="*/ 612844 w 612844"/>
              <a:gd name="connsiteY1" fmla="*/ 306422 h 612844"/>
              <a:gd name="connsiteX2" fmla="*/ 306422 w 612844"/>
              <a:gd name="connsiteY2" fmla="*/ 612844 h 612844"/>
              <a:gd name="connsiteX3" fmla="*/ 0 w 612844"/>
              <a:gd name="connsiteY3" fmla="*/ 306422 h 612844"/>
              <a:gd name="connsiteX4" fmla="*/ 306422 w 612844"/>
              <a:gd name="connsiteY4" fmla="*/ 0 h 61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44" h="612844">
                <a:moveTo>
                  <a:pt x="306422" y="0"/>
                </a:moveTo>
                <a:cubicBezTo>
                  <a:pt x="475654" y="0"/>
                  <a:pt x="612844" y="137190"/>
                  <a:pt x="612844" y="306422"/>
                </a:cubicBezTo>
                <a:cubicBezTo>
                  <a:pt x="612844" y="475654"/>
                  <a:pt x="475654" y="612844"/>
                  <a:pt x="306422" y="612844"/>
                </a:cubicBezTo>
                <a:cubicBezTo>
                  <a:pt x="137190" y="612844"/>
                  <a:pt x="0" y="475654"/>
                  <a:pt x="0" y="306422"/>
                </a:cubicBezTo>
                <a:cubicBezTo>
                  <a:pt x="0" y="137190"/>
                  <a:pt x="137190" y="0"/>
                  <a:pt x="306422" y="0"/>
                </a:cubicBezTo>
                <a:close/>
              </a:path>
            </a:pathLst>
          </a:custGeom>
          <a:ln w="22225"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A3AAC8A-4F9A-4B9C-8986-C55478B94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15885" r="7245" b="10961"/>
          <a:stretch>
            <a:fillRect/>
          </a:stretch>
        </p:blipFill>
        <p:spPr>
          <a:xfrm>
            <a:off x="1379672" y="4657399"/>
            <a:ext cx="1965016" cy="1131697"/>
          </a:xfrm>
          <a:custGeom>
            <a:avLst/>
            <a:gdLst>
              <a:gd name="connsiteX0" fmla="*/ 188620 w 1965016"/>
              <a:gd name="connsiteY0" fmla="*/ 0 h 1131697"/>
              <a:gd name="connsiteX1" fmla="*/ 1084785 w 1965016"/>
              <a:gd name="connsiteY1" fmla="*/ 0 h 1131697"/>
              <a:gd name="connsiteX2" fmla="*/ 1549692 w 1965016"/>
              <a:gd name="connsiteY2" fmla="*/ 0 h 1131697"/>
              <a:gd name="connsiteX3" fmla="*/ 1671011 w 1965016"/>
              <a:gd name="connsiteY3" fmla="*/ 0 h 1131697"/>
              <a:gd name="connsiteX4" fmla="*/ 1859631 w 1965016"/>
              <a:gd name="connsiteY4" fmla="*/ 188620 h 1131697"/>
              <a:gd name="connsiteX5" fmla="*/ 1859631 w 1965016"/>
              <a:gd name="connsiteY5" fmla="*/ 660157 h 1131697"/>
              <a:gd name="connsiteX6" fmla="*/ 1965016 w 1965016"/>
              <a:gd name="connsiteY6" fmla="*/ 778494 h 1131697"/>
              <a:gd name="connsiteX7" fmla="*/ 1859631 w 1965016"/>
              <a:gd name="connsiteY7" fmla="*/ 943081 h 1131697"/>
              <a:gd name="connsiteX8" fmla="*/ 1859631 w 1965016"/>
              <a:gd name="connsiteY8" fmla="*/ 943077 h 1131697"/>
              <a:gd name="connsiteX9" fmla="*/ 1671011 w 1965016"/>
              <a:gd name="connsiteY9" fmla="*/ 1131697 h 1131697"/>
              <a:gd name="connsiteX10" fmla="*/ 1549692 w 1965016"/>
              <a:gd name="connsiteY10" fmla="*/ 1131697 h 1131697"/>
              <a:gd name="connsiteX11" fmla="*/ 1084785 w 1965016"/>
              <a:gd name="connsiteY11" fmla="*/ 1131697 h 1131697"/>
              <a:gd name="connsiteX12" fmla="*/ 188620 w 1965016"/>
              <a:gd name="connsiteY12" fmla="*/ 1131697 h 1131697"/>
              <a:gd name="connsiteX13" fmla="*/ 0 w 1965016"/>
              <a:gd name="connsiteY13" fmla="*/ 943077 h 1131697"/>
              <a:gd name="connsiteX14" fmla="*/ 0 w 1965016"/>
              <a:gd name="connsiteY14" fmla="*/ 660157 h 1131697"/>
              <a:gd name="connsiteX15" fmla="*/ 0 w 1965016"/>
              <a:gd name="connsiteY15" fmla="*/ 188620 h 1131697"/>
              <a:gd name="connsiteX16" fmla="*/ 188620 w 1965016"/>
              <a:gd name="connsiteY16" fmla="*/ 0 h 1131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65016" h="1131697">
                <a:moveTo>
                  <a:pt x="188620" y="0"/>
                </a:moveTo>
                <a:lnTo>
                  <a:pt x="1084785" y="0"/>
                </a:lnTo>
                <a:lnTo>
                  <a:pt x="1549692" y="0"/>
                </a:lnTo>
                <a:lnTo>
                  <a:pt x="1671011" y="0"/>
                </a:lnTo>
                <a:cubicBezTo>
                  <a:pt x="1775183" y="0"/>
                  <a:pt x="1859631" y="84448"/>
                  <a:pt x="1859631" y="188620"/>
                </a:cubicBezTo>
                <a:lnTo>
                  <a:pt x="1859631" y="660157"/>
                </a:lnTo>
                <a:lnTo>
                  <a:pt x="1965016" y="778494"/>
                </a:lnTo>
                <a:lnTo>
                  <a:pt x="1859631" y="943081"/>
                </a:lnTo>
                <a:lnTo>
                  <a:pt x="1859631" y="943077"/>
                </a:lnTo>
                <a:cubicBezTo>
                  <a:pt x="1859631" y="1047249"/>
                  <a:pt x="1775183" y="1131697"/>
                  <a:pt x="1671011" y="1131697"/>
                </a:cubicBezTo>
                <a:lnTo>
                  <a:pt x="1549692" y="1131697"/>
                </a:lnTo>
                <a:lnTo>
                  <a:pt x="1084785" y="1131697"/>
                </a:lnTo>
                <a:lnTo>
                  <a:pt x="188620" y="1131697"/>
                </a:lnTo>
                <a:cubicBezTo>
                  <a:pt x="84448" y="1131697"/>
                  <a:pt x="0" y="1047249"/>
                  <a:pt x="0" y="943077"/>
                </a:cubicBezTo>
                <a:lnTo>
                  <a:pt x="0" y="660157"/>
                </a:lnTo>
                <a:lnTo>
                  <a:pt x="0" y="188620"/>
                </a:lnTo>
                <a:cubicBezTo>
                  <a:pt x="0" y="84448"/>
                  <a:pt x="84448" y="0"/>
                  <a:pt x="18862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42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F3BD3B-450E-4B26-839E-1B9D8D396900}"/>
              </a:ext>
            </a:extLst>
          </p:cNvPr>
          <p:cNvSpPr/>
          <p:nvPr/>
        </p:nvSpPr>
        <p:spPr>
          <a:xfrm>
            <a:off x="4297944" y="18008"/>
            <a:ext cx="3362944" cy="6852316"/>
          </a:xfrm>
          <a:prstGeom prst="roundRect">
            <a:avLst>
              <a:gd name="adj" fmla="val 59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D81F70-4E1A-47FC-B5E8-0A2E489B7A7E}"/>
              </a:ext>
            </a:extLst>
          </p:cNvPr>
          <p:cNvGrpSpPr/>
          <p:nvPr/>
        </p:nvGrpSpPr>
        <p:grpSpPr>
          <a:xfrm>
            <a:off x="4515341" y="7138331"/>
            <a:ext cx="2985817" cy="16986922"/>
            <a:chOff x="4603091" y="-10971620"/>
            <a:chExt cx="2985817" cy="1698692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0F25C3-3B71-4722-9E58-7FC2AB02937D}"/>
                </a:ext>
              </a:extLst>
            </p:cNvPr>
            <p:cNvGrpSpPr/>
            <p:nvPr/>
          </p:nvGrpSpPr>
          <p:grpSpPr>
            <a:xfrm>
              <a:off x="4603091" y="-10971620"/>
              <a:ext cx="2985817" cy="12745625"/>
              <a:chOff x="4828645" y="-6198898"/>
              <a:chExt cx="2985817" cy="1274562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1EF93D4-11A4-494E-941C-59EF28AF0181}"/>
                  </a:ext>
                </a:extLst>
              </p:cNvPr>
              <p:cNvGrpSpPr/>
              <p:nvPr/>
            </p:nvGrpSpPr>
            <p:grpSpPr>
              <a:xfrm>
                <a:off x="4828645" y="-6198898"/>
                <a:ext cx="2824498" cy="6338552"/>
                <a:chOff x="689445" y="127449"/>
                <a:chExt cx="2824498" cy="63385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8C55DB3F-0B6E-4911-B8AF-9C44E9CFB9CB}"/>
                    </a:ext>
                  </a:extLst>
                </p:cNvPr>
                <p:cNvGrpSpPr/>
                <p:nvPr/>
              </p:nvGrpSpPr>
              <p:grpSpPr>
                <a:xfrm>
                  <a:off x="689445" y="127449"/>
                  <a:ext cx="2820016" cy="1441543"/>
                  <a:chOff x="4921999" y="8818506"/>
                  <a:chExt cx="2820016" cy="1441543"/>
                </a:xfrm>
              </p:grpSpPr>
              <p:sp>
                <p:nvSpPr>
                  <p:cNvPr id="5" name="Speech Bubble: Rectangle with Corners Rounded 4">
                    <a:extLst>
                      <a:ext uri="{FF2B5EF4-FFF2-40B4-BE49-F238E27FC236}">
                        <a16:creationId xmlns:a16="http://schemas.microsoft.com/office/drawing/2014/main" id="{32D59CA0-A602-4DCF-B936-56CAA48F805D}"/>
                      </a:ext>
                    </a:extLst>
                  </p:cNvPr>
                  <p:cNvSpPr/>
                  <p:nvPr/>
                </p:nvSpPr>
                <p:spPr>
                  <a:xfrm flipH="1">
                    <a:off x="4921999" y="9128352"/>
                    <a:ext cx="1859631" cy="1131697"/>
                  </a:xfrm>
                  <a:prstGeom prst="wedgeRoundRectCallout">
                    <a:avLst>
                      <a:gd name="adj1" fmla="val -55667"/>
                      <a:gd name="adj2" fmla="val 18790"/>
                      <a:gd name="adj3" fmla="val 16667"/>
                    </a:avLst>
                  </a:prstGeom>
                  <a:solidFill>
                    <a:srgbClr val="3F7CE4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de-DE" sz="1400" dirty="0"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妈妈，你的购物清单我做好了，你准备一下你的小电脑，我教你怎么用。</a:t>
                    </a:r>
                    <a:endParaRPr lang="de-DE" sz="1400" dirty="0"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BE99F345-F650-40E1-8D86-C30FF30828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55" t="11923" b="25388"/>
                  <a:stretch>
                    <a:fillRect/>
                  </a:stretch>
                </p:blipFill>
                <p:spPr>
                  <a:xfrm>
                    <a:off x="7129480" y="9633997"/>
                    <a:ext cx="612535" cy="612844"/>
                  </a:xfrm>
                  <a:custGeom>
                    <a:avLst/>
                    <a:gdLst>
                      <a:gd name="connsiteX0" fmla="*/ 306422 w 612535"/>
                      <a:gd name="connsiteY0" fmla="*/ 0 h 612844"/>
                      <a:gd name="connsiteX1" fmla="*/ 606619 w 612535"/>
                      <a:gd name="connsiteY1" fmla="*/ 244667 h 612844"/>
                      <a:gd name="connsiteX2" fmla="*/ 612535 w 612535"/>
                      <a:gd name="connsiteY2" fmla="*/ 303357 h 612844"/>
                      <a:gd name="connsiteX3" fmla="*/ 612535 w 612535"/>
                      <a:gd name="connsiteY3" fmla="*/ 309487 h 612844"/>
                      <a:gd name="connsiteX4" fmla="*/ 606619 w 612535"/>
                      <a:gd name="connsiteY4" fmla="*/ 368177 h 612844"/>
                      <a:gd name="connsiteX5" fmla="*/ 306422 w 612535"/>
                      <a:gd name="connsiteY5" fmla="*/ 612844 h 612844"/>
                      <a:gd name="connsiteX6" fmla="*/ 0 w 612535"/>
                      <a:gd name="connsiteY6" fmla="*/ 306422 h 612844"/>
                      <a:gd name="connsiteX7" fmla="*/ 306422 w 612535"/>
                      <a:gd name="connsiteY7" fmla="*/ 0 h 61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2535" h="612844">
                        <a:moveTo>
                          <a:pt x="306422" y="0"/>
                        </a:moveTo>
                        <a:cubicBezTo>
                          <a:pt x="454500" y="0"/>
                          <a:pt x="578046" y="105036"/>
                          <a:pt x="606619" y="244667"/>
                        </a:cubicBezTo>
                        <a:lnTo>
                          <a:pt x="612535" y="303357"/>
                        </a:lnTo>
                        <a:lnTo>
                          <a:pt x="612535" y="309487"/>
                        </a:lnTo>
                        <a:lnTo>
                          <a:pt x="606619" y="368177"/>
                        </a:lnTo>
                        <a:cubicBezTo>
                          <a:pt x="578046" y="507808"/>
                          <a:pt x="454500" y="612844"/>
                          <a:pt x="306422" y="612844"/>
                        </a:cubicBezTo>
                        <a:cubicBezTo>
                          <a:pt x="137190" y="612844"/>
                          <a:pt x="0" y="475654"/>
                          <a:pt x="0" y="306422"/>
                        </a:cubicBezTo>
                        <a:cubicBezTo>
                          <a:pt x="0" y="137190"/>
                          <a:pt x="137190" y="0"/>
                          <a:pt x="306422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D10E5C5-8EFC-4C83-997F-6182029E262D}"/>
                      </a:ext>
                    </a:extLst>
                  </p:cNvPr>
                  <p:cNvSpPr txBox="1"/>
                  <p:nvPr/>
                </p:nvSpPr>
                <p:spPr>
                  <a:xfrm>
                    <a:off x="4995602" y="8818506"/>
                    <a:ext cx="99738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10:52 </a:t>
                    </a:r>
                    <a:r>
                      <a:rPr lang="zh-CN" altLang="de-DE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朱瑜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C409648-B772-4CC1-AFE6-ACD7D6AB1664}"/>
                    </a:ext>
                  </a:extLst>
                </p:cNvPr>
                <p:cNvGrpSpPr/>
                <p:nvPr/>
              </p:nvGrpSpPr>
              <p:grpSpPr>
                <a:xfrm>
                  <a:off x="730566" y="1994720"/>
                  <a:ext cx="2778895" cy="932474"/>
                  <a:chOff x="4990597" y="7235831"/>
                  <a:chExt cx="2778895" cy="932474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FE98F2C9-BAF2-4FF9-ACFB-0D288BEC995E}"/>
                      </a:ext>
                    </a:extLst>
                  </p:cNvPr>
                  <p:cNvGrpSpPr/>
                  <p:nvPr/>
                </p:nvGrpSpPr>
                <p:grpSpPr>
                  <a:xfrm>
                    <a:off x="4990597" y="7543608"/>
                    <a:ext cx="2778895" cy="624697"/>
                    <a:chOff x="4929666" y="6898387"/>
                    <a:chExt cx="2778895" cy="624697"/>
                  </a:xfrm>
                </p:grpSpPr>
                <p:sp>
                  <p:nvSpPr>
                    <p:cNvPr id="11" name="Speech Bubble: Rectangle with Corners Rounded 10">
                      <a:extLst>
                        <a:ext uri="{FF2B5EF4-FFF2-40B4-BE49-F238E27FC236}">
                          <a16:creationId xmlns:a16="http://schemas.microsoft.com/office/drawing/2014/main" id="{3FCA91A4-FB4D-4D3C-8E90-EB37612E1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8931" y="6910241"/>
                      <a:ext cx="1859630" cy="612843"/>
                    </a:xfrm>
                    <a:prstGeom prst="wedgeRoundRectCallout">
                      <a:avLst>
                        <a:gd name="adj1" fmla="val -55667"/>
                        <a:gd name="adj2" fmla="val 18790"/>
                        <a:gd name="adj3" fmla="val 16667"/>
                      </a:avLst>
                    </a:prstGeom>
                    <a:solidFill>
                      <a:schemeClr val="accent3">
                        <a:alpha val="28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de-DE" sz="1400" dirty="0">
                          <a:solidFill>
                            <a:schemeClr val="tx1"/>
                          </a:solidFill>
                          <a:latin typeface="方正楷体简体" panose="02010601030101010101" pitchFamily="2" charset="-122"/>
                          <a:ea typeface="方正楷体简体" panose="02010601030101010101" pitchFamily="2" charset="-122"/>
                        </a:rPr>
                        <a:t>儿子，真棒，你等等</a:t>
                      </a:r>
                      <a:endParaRPr lang="de-DE" sz="1400" dirty="0">
                        <a:solidFill>
                          <a:schemeClr val="tx1"/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BC40B839-BF99-405B-8FE9-F3C180927B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73" t="4094" r="16722" b="50902"/>
                    <a:stretch>
                      <a:fillRect/>
                    </a:stretch>
                  </p:blipFill>
                  <p:spPr>
                    <a:xfrm>
                      <a:off x="4929666" y="6898387"/>
                      <a:ext cx="612844" cy="612844"/>
                    </a:xfrm>
                    <a:custGeom>
                      <a:avLst/>
                      <a:gdLst>
                        <a:gd name="connsiteX0" fmla="*/ 306422 w 612844"/>
                        <a:gd name="connsiteY0" fmla="*/ 0 h 612844"/>
                        <a:gd name="connsiteX1" fmla="*/ 612844 w 612844"/>
                        <a:gd name="connsiteY1" fmla="*/ 306422 h 612844"/>
                        <a:gd name="connsiteX2" fmla="*/ 306422 w 612844"/>
                        <a:gd name="connsiteY2" fmla="*/ 612844 h 612844"/>
                        <a:gd name="connsiteX3" fmla="*/ 0 w 612844"/>
                        <a:gd name="connsiteY3" fmla="*/ 306422 h 612844"/>
                        <a:gd name="connsiteX4" fmla="*/ 306422 w 612844"/>
                        <a:gd name="connsiteY4" fmla="*/ 0 h 6128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2844" h="612844">
                          <a:moveTo>
                            <a:pt x="306422" y="0"/>
                          </a:moveTo>
                          <a:cubicBezTo>
                            <a:pt x="475654" y="0"/>
                            <a:pt x="612844" y="137190"/>
                            <a:pt x="612844" y="306422"/>
                          </a:cubicBezTo>
                          <a:cubicBezTo>
                            <a:pt x="612844" y="475654"/>
                            <a:pt x="475654" y="612844"/>
                            <a:pt x="306422" y="612844"/>
                          </a:cubicBezTo>
                          <a:cubicBezTo>
                            <a:pt x="137190" y="612844"/>
                            <a:pt x="0" y="475654"/>
                            <a:pt x="0" y="306422"/>
                          </a:cubicBezTo>
                          <a:cubicBezTo>
                            <a:pt x="0" y="137190"/>
                            <a:pt x="137190" y="0"/>
                            <a:pt x="306422" y="0"/>
                          </a:cubicBezTo>
                          <a:close/>
                        </a:path>
                      </a:pathLst>
                    </a:custGeom>
                    <a:ln w="22225">
                      <a:noFill/>
                    </a:ln>
                  </p:spPr>
                </p:pic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BC2DD7B-ADD2-4801-B8DE-96206B828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103" y="7235831"/>
                    <a:ext cx="99738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:5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3 </a:t>
                    </a:r>
                    <a:r>
                      <a:rPr lang="zh-CN" altLang="de-DE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妈妈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D1C085C-2160-416F-AE5F-30D2F8763EE0}"/>
                    </a:ext>
                  </a:extLst>
                </p:cNvPr>
                <p:cNvGrpSpPr/>
                <p:nvPr/>
              </p:nvGrpSpPr>
              <p:grpSpPr>
                <a:xfrm>
                  <a:off x="763048" y="3263959"/>
                  <a:ext cx="2750895" cy="1741696"/>
                  <a:chOff x="763048" y="3263959"/>
                  <a:chExt cx="2750895" cy="1741696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6E19010A-8BD3-4448-91B1-A965B111B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" t="4640" r="6095" b="9292"/>
                  <a:stretch>
                    <a:fillRect/>
                  </a:stretch>
                </p:blipFill>
                <p:spPr>
                  <a:xfrm>
                    <a:off x="1597005" y="3648846"/>
                    <a:ext cx="1916938" cy="1327173"/>
                  </a:xfrm>
                  <a:custGeom>
                    <a:avLst/>
                    <a:gdLst>
                      <a:gd name="connsiteX0" fmla="*/ 468965 w 2546579"/>
                      <a:gd name="connsiteY0" fmla="*/ 0 h 1763099"/>
                      <a:gd name="connsiteX1" fmla="*/ 570354 w 2546579"/>
                      <a:gd name="connsiteY1" fmla="*/ 0 h 1763099"/>
                      <a:gd name="connsiteX2" fmla="*/ 1163222 w 2546579"/>
                      <a:gd name="connsiteY2" fmla="*/ 0 h 1763099"/>
                      <a:gd name="connsiteX3" fmla="*/ 2252723 w 2546579"/>
                      <a:gd name="connsiteY3" fmla="*/ 0 h 1763099"/>
                      <a:gd name="connsiteX4" fmla="*/ 2546579 w 2546579"/>
                      <a:gd name="connsiteY4" fmla="*/ 293856 h 1763099"/>
                      <a:gd name="connsiteX5" fmla="*/ 2546579 w 2546579"/>
                      <a:gd name="connsiteY5" fmla="*/ 1028474 h 1763099"/>
                      <a:gd name="connsiteX6" fmla="*/ 2546579 w 2546579"/>
                      <a:gd name="connsiteY6" fmla="*/ 1469243 h 1763099"/>
                      <a:gd name="connsiteX7" fmla="*/ 2252723 w 2546579"/>
                      <a:gd name="connsiteY7" fmla="*/ 1763099 h 1763099"/>
                      <a:gd name="connsiteX8" fmla="*/ 1163222 w 2546579"/>
                      <a:gd name="connsiteY8" fmla="*/ 1763099 h 1763099"/>
                      <a:gd name="connsiteX9" fmla="*/ 570354 w 2546579"/>
                      <a:gd name="connsiteY9" fmla="*/ 1763099 h 1763099"/>
                      <a:gd name="connsiteX10" fmla="*/ 468965 w 2546579"/>
                      <a:gd name="connsiteY10" fmla="*/ 1763099 h 1763099"/>
                      <a:gd name="connsiteX11" fmla="*/ 175109 w 2546579"/>
                      <a:gd name="connsiteY11" fmla="*/ 1469243 h 1763099"/>
                      <a:gd name="connsiteX12" fmla="*/ 175109 w 2546579"/>
                      <a:gd name="connsiteY12" fmla="*/ 1469249 h 1763099"/>
                      <a:gd name="connsiteX13" fmla="*/ 0 w 2546579"/>
                      <a:gd name="connsiteY13" fmla="*/ 1239705 h 1763099"/>
                      <a:gd name="connsiteX14" fmla="*/ 175109 w 2546579"/>
                      <a:gd name="connsiteY14" fmla="*/ 1028474 h 1763099"/>
                      <a:gd name="connsiteX15" fmla="*/ 175109 w 2546579"/>
                      <a:gd name="connsiteY15" fmla="*/ 293856 h 1763099"/>
                      <a:gd name="connsiteX16" fmla="*/ 468965 w 2546579"/>
                      <a:gd name="connsiteY16" fmla="*/ 0 h 1763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546579" h="1763099">
                        <a:moveTo>
                          <a:pt x="468965" y="0"/>
                        </a:moveTo>
                        <a:lnTo>
                          <a:pt x="570354" y="0"/>
                        </a:lnTo>
                        <a:lnTo>
                          <a:pt x="1163222" y="0"/>
                        </a:lnTo>
                        <a:lnTo>
                          <a:pt x="2252723" y="0"/>
                        </a:lnTo>
                        <a:cubicBezTo>
                          <a:pt x="2415015" y="0"/>
                          <a:pt x="2546579" y="131564"/>
                          <a:pt x="2546579" y="293856"/>
                        </a:cubicBezTo>
                        <a:lnTo>
                          <a:pt x="2546579" y="1028474"/>
                        </a:lnTo>
                        <a:lnTo>
                          <a:pt x="2546579" y="1469243"/>
                        </a:lnTo>
                        <a:cubicBezTo>
                          <a:pt x="2546579" y="1631535"/>
                          <a:pt x="2415015" y="1763099"/>
                          <a:pt x="2252723" y="1763099"/>
                        </a:cubicBezTo>
                        <a:lnTo>
                          <a:pt x="1163222" y="1763099"/>
                        </a:lnTo>
                        <a:lnTo>
                          <a:pt x="570354" y="1763099"/>
                        </a:lnTo>
                        <a:lnTo>
                          <a:pt x="468965" y="1763099"/>
                        </a:lnTo>
                        <a:cubicBezTo>
                          <a:pt x="306673" y="1763099"/>
                          <a:pt x="175109" y="1631535"/>
                          <a:pt x="175109" y="1469243"/>
                        </a:cubicBezTo>
                        <a:lnTo>
                          <a:pt x="175109" y="1469249"/>
                        </a:lnTo>
                        <a:lnTo>
                          <a:pt x="0" y="1239705"/>
                        </a:lnTo>
                        <a:lnTo>
                          <a:pt x="175109" y="1028474"/>
                        </a:lnTo>
                        <a:lnTo>
                          <a:pt x="175109" y="293856"/>
                        </a:lnTo>
                        <a:cubicBezTo>
                          <a:pt x="175109" y="131564"/>
                          <a:pt x="306673" y="0"/>
                          <a:pt x="468965" y="0"/>
                        </a:cubicBezTo>
                        <a:close/>
                      </a:path>
                    </a:pathLst>
                  </a:cu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4E0CD454-5756-4ACA-B8EB-092EB537AC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73" t="4094" r="16722" b="50902"/>
                  <a:stretch>
                    <a:fillRect/>
                  </a:stretch>
                </p:blipFill>
                <p:spPr>
                  <a:xfrm>
                    <a:off x="763048" y="4392811"/>
                    <a:ext cx="612844" cy="612844"/>
                  </a:xfrm>
                  <a:custGeom>
                    <a:avLst/>
                    <a:gdLst>
                      <a:gd name="connsiteX0" fmla="*/ 306422 w 612844"/>
                      <a:gd name="connsiteY0" fmla="*/ 0 h 612844"/>
                      <a:gd name="connsiteX1" fmla="*/ 612844 w 612844"/>
                      <a:gd name="connsiteY1" fmla="*/ 306422 h 612844"/>
                      <a:gd name="connsiteX2" fmla="*/ 306422 w 612844"/>
                      <a:gd name="connsiteY2" fmla="*/ 612844 h 612844"/>
                      <a:gd name="connsiteX3" fmla="*/ 0 w 612844"/>
                      <a:gd name="connsiteY3" fmla="*/ 306422 h 612844"/>
                      <a:gd name="connsiteX4" fmla="*/ 306422 w 612844"/>
                      <a:gd name="connsiteY4" fmla="*/ 0 h 61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844" h="612844">
                        <a:moveTo>
                          <a:pt x="306422" y="0"/>
                        </a:moveTo>
                        <a:cubicBezTo>
                          <a:pt x="475654" y="0"/>
                          <a:pt x="612844" y="137190"/>
                          <a:pt x="612844" y="306422"/>
                        </a:cubicBezTo>
                        <a:cubicBezTo>
                          <a:pt x="612844" y="475654"/>
                          <a:pt x="475654" y="612844"/>
                          <a:pt x="306422" y="612844"/>
                        </a:cubicBezTo>
                        <a:cubicBezTo>
                          <a:pt x="137190" y="612844"/>
                          <a:pt x="0" y="475654"/>
                          <a:pt x="0" y="306422"/>
                        </a:cubicBezTo>
                        <a:cubicBezTo>
                          <a:pt x="0" y="137190"/>
                          <a:pt x="137190" y="0"/>
                          <a:pt x="306422" y="0"/>
                        </a:cubicBezTo>
                        <a:close/>
                      </a:path>
                    </a:pathLst>
                  </a:custGeom>
                  <a:ln w="22225">
                    <a:noFill/>
                  </a:ln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8E311D5-DCB1-4D9A-992C-20B25FB7B306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072" y="3263959"/>
                    <a:ext cx="99738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:5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6 </a:t>
                    </a:r>
                    <a:r>
                      <a:rPr lang="zh-CN" altLang="de-DE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妈妈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23278E8-2CB3-432D-97B8-19A30FF7104B}"/>
                    </a:ext>
                  </a:extLst>
                </p:cNvPr>
                <p:cNvGrpSpPr/>
                <p:nvPr/>
              </p:nvGrpSpPr>
              <p:grpSpPr>
                <a:xfrm>
                  <a:off x="730566" y="5232649"/>
                  <a:ext cx="2754517" cy="1233352"/>
                  <a:chOff x="5014975" y="7235831"/>
                  <a:chExt cx="2754517" cy="123335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EDA89676-6818-4CDE-AEE6-35F1D04F375C}"/>
                      </a:ext>
                    </a:extLst>
                  </p:cNvPr>
                  <p:cNvGrpSpPr/>
                  <p:nvPr/>
                </p:nvGrpSpPr>
                <p:grpSpPr>
                  <a:xfrm>
                    <a:off x="5014975" y="7555462"/>
                    <a:ext cx="2754517" cy="913721"/>
                    <a:chOff x="4954044" y="6910241"/>
                    <a:chExt cx="2754517" cy="913721"/>
                  </a:xfrm>
                </p:grpSpPr>
                <p:sp>
                  <p:nvSpPr>
                    <p:cNvPr id="19" name="Speech Bubble: Rectangle with Corners Rounded 18">
                      <a:extLst>
                        <a:ext uri="{FF2B5EF4-FFF2-40B4-BE49-F238E27FC236}">
                          <a16:creationId xmlns:a16="http://schemas.microsoft.com/office/drawing/2014/main" id="{3F2E5B44-FBD8-4354-9731-D7C494C51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8931" y="6910241"/>
                      <a:ext cx="1859630" cy="913721"/>
                    </a:xfrm>
                    <a:prstGeom prst="wedgeRoundRectCallout">
                      <a:avLst>
                        <a:gd name="adj1" fmla="val -55667"/>
                        <a:gd name="adj2" fmla="val 18790"/>
                        <a:gd name="adj3" fmla="val 16667"/>
                      </a:avLst>
                    </a:prstGeom>
                    <a:solidFill>
                      <a:schemeClr val="accent3">
                        <a:alpha val="28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de-DE" sz="1400" dirty="0">
                          <a:solidFill>
                            <a:schemeClr val="tx1"/>
                          </a:solidFill>
                          <a:latin typeface="方正楷体简体" panose="02010601030101010101" pitchFamily="2" charset="-122"/>
                          <a:ea typeface="方正楷体简体" panose="02010601030101010101" pitchFamily="2" charset="-122"/>
                        </a:rPr>
                        <a:t>哪一个小电脑，你的程序应该都可以用的吧？</a:t>
                      </a:r>
                      <a:endParaRPr lang="de-DE" sz="1400" dirty="0">
                        <a:solidFill>
                          <a:schemeClr val="tx1"/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endParaRPr>
                    </a:p>
                  </p:txBody>
                </p:sp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10B56F20-CFF3-44BE-8A14-D242B3B089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73" t="4094" r="16722" b="50902"/>
                    <a:stretch>
                      <a:fillRect/>
                    </a:stretch>
                  </p:blipFill>
                  <p:spPr>
                    <a:xfrm>
                      <a:off x="4954044" y="7211118"/>
                      <a:ext cx="612844" cy="612844"/>
                    </a:xfrm>
                    <a:custGeom>
                      <a:avLst/>
                      <a:gdLst>
                        <a:gd name="connsiteX0" fmla="*/ 306422 w 612844"/>
                        <a:gd name="connsiteY0" fmla="*/ 0 h 612844"/>
                        <a:gd name="connsiteX1" fmla="*/ 612844 w 612844"/>
                        <a:gd name="connsiteY1" fmla="*/ 306422 h 612844"/>
                        <a:gd name="connsiteX2" fmla="*/ 306422 w 612844"/>
                        <a:gd name="connsiteY2" fmla="*/ 612844 h 612844"/>
                        <a:gd name="connsiteX3" fmla="*/ 0 w 612844"/>
                        <a:gd name="connsiteY3" fmla="*/ 306422 h 612844"/>
                        <a:gd name="connsiteX4" fmla="*/ 306422 w 612844"/>
                        <a:gd name="connsiteY4" fmla="*/ 0 h 6128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12844" h="612844">
                          <a:moveTo>
                            <a:pt x="306422" y="0"/>
                          </a:moveTo>
                          <a:cubicBezTo>
                            <a:pt x="475654" y="0"/>
                            <a:pt x="612844" y="137190"/>
                            <a:pt x="612844" y="306422"/>
                          </a:cubicBezTo>
                          <a:cubicBezTo>
                            <a:pt x="612844" y="475654"/>
                            <a:pt x="475654" y="612844"/>
                            <a:pt x="306422" y="612844"/>
                          </a:cubicBezTo>
                          <a:cubicBezTo>
                            <a:pt x="137190" y="612844"/>
                            <a:pt x="0" y="475654"/>
                            <a:pt x="0" y="306422"/>
                          </a:cubicBezTo>
                          <a:cubicBezTo>
                            <a:pt x="0" y="137190"/>
                            <a:pt x="137190" y="0"/>
                            <a:pt x="306422" y="0"/>
                          </a:cubicBezTo>
                          <a:close/>
                        </a:path>
                      </a:pathLst>
                    </a:custGeom>
                    <a:ln w="22225">
                      <a:noFill/>
                    </a:ln>
                  </p:spPr>
                </p:pic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D06E329-EF9C-4E4D-BA01-375CA12950A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103" y="7235831"/>
                    <a:ext cx="99738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r>
                      <a:rPr lang="en-US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:5</a:t>
                    </a:r>
                    <a:r>
                      <a:rPr lang="de-DE" altLang="zh-CN" sz="14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7 </a:t>
                    </a:r>
                    <a:r>
                      <a:rPr lang="zh-CN" altLang="de-DE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妈妈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9045B73-5068-49F3-A9B6-B8822E5C5240}"/>
                  </a:ext>
                </a:extLst>
              </p:cNvPr>
              <p:cNvGrpSpPr/>
              <p:nvPr/>
            </p:nvGrpSpPr>
            <p:grpSpPr>
              <a:xfrm>
                <a:off x="4828645" y="435226"/>
                <a:ext cx="2874343" cy="1079188"/>
                <a:chOff x="5140879" y="390950"/>
                <a:chExt cx="2874343" cy="1079188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366C54CE-9A9A-4857-BE7B-576F3A732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748" t="3670" r="19525" b="4960"/>
                <a:stretch>
                  <a:fillRect/>
                </a:stretch>
              </p:blipFill>
              <p:spPr>
                <a:xfrm>
                  <a:off x="6069156" y="743004"/>
                  <a:ext cx="1897354" cy="715180"/>
                </a:xfrm>
                <a:custGeom>
                  <a:avLst/>
                  <a:gdLst>
                    <a:gd name="connsiteX0" fmla="*/ 540736 w 4673942"/>
                    <a:gd name="connsiteY0" fmla="*/ 0 h 1740380"/>
                    <a:gd name="connsiteX1" fmla="*/ 987880 w 4673942"/>
                    <a:gd name="connsiteY1" fmla="*/ 0 h 1740380"/>
                    <a:gd name="connsiteX2" fmla="*/ 2093698 w 4673942"/>
                    <a:gd name="connsiteY2" fmla="*/ 0 h 1740380"/>
                    <a:gd name="connsiteX3" fmla="*/ 4383873 w 4673942"/>
                    <a:gd name="connsiteY3" fmla="*/ 0 h 1740380"/>
                    <a:gd name="connsiteX4" fmla="*/ 4673942 w 4673942"/>
                    <a:gd name="connsiteY4" fmla="*/ 290069 h 1740380"/>
                    <a:gd name="connsiteX5" fmla="*/ 4673942 w 4673942"/>
                    <a:gd name="connsiteY5" fmla="*/ 1015222 h 1740380"/>
                    <a:gd name="connsiteX6" fmla="*/ 4673942 w 4673942"/>
                    <a:gd name="connsiteY6" fmla="*/ 1450311 h 1740380"/>
                    <a:gd name="connsiteX7" fmla="*/ 4383873 w 4673942"/>
                    <a:gd name="connsiteY7" fmla="*/ 1740380 h 1740380"/>
                    <a:gd name="connsiteX8" fmla="*/ 2093698 w 4673942"/>
                    <a:gd name="connsiteY8" fmla="*/ 1740380 h 1740380"/>
                    <a:gd name="connsiteX9" fmla="*/ 987880 w 4673942"/>
                    <a:gd name="connsiteY9" fmla="*/ 1740380 h 1740380"/>
                    <a:gd name="connsiteX10" fmla="*/ 540736 w 4673942"/>
                    <a:gd name="connsiteY10" fmla="*/ 1740380 h 1740380"/>
                    <a:gd name="connsiteX11" fmla="*/ 250667 w 4673942"/>
                    <a:gd name="connsiteY11" fmla="*/ 1450311 h 1740380"/>
                    <a:gd name="connsiteX12" fmla="*/ 250667 w 4673942"/>
                    <a:gd name="connsiteY12" fmla="*/ 1450317 h 1740380"/>
                    <a:gd name="connsiteX13" fmla="*/ 0 w 4673942"/>
                    <a:gd name="connsiteY13" fmla="*/ 1197207 h 1740380"/>
                    <a:gd name="connsiteX14" fmla="*/ 250667 w 4673942"/>
                    <a:gd name="connsiteY14" fmla="*/ 1015222 h 1740380"/>
                    <a:gd name="connsiteX15" fmla="*/ 250667 w 4673942"/>
                    <a:gd name="connsiteY15" fmla="*/ 290069 h 1740380"/>
                    <a:gd name="connsiteX16" fmla="*/ 540736 w 4673942"/>
                    <a:gd name="connsiteY16" fmla="*/ 0 h 174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73942" h="1740380">
                      <a:moveTo>
                        <a:pt x="540736" y="0"/>
                      </a:moveTo>
                      <a:lnTo>
                        <a:pt x="987880" y="0"/>
                      </a:lnTo>
                      <a:lnTo>
                        <a:pt x="2093698" y="0"/>
                      </a:lnTo>
                      <a:lnTo>
                        <a:pt x="4383873" y="0"/>
                      </a:lnTo>
                      <a:cubicBezTo>
                        <a:pt x="4544074" y="0"/>
                        <a:pt x="4673942" y="129868"/>
                        <a:pt x="4673942" y="290069"/>
                      </a:cubicBezTo>
                      <a:lnTo>
                        <a:pt x="4673942" y="1015222"/>
                      </a:lnTo>
                      <a:lnTo>
                        <a:pt x="4673942" y="1450311"/>
                      </a:lnTo>
                      <a:cubicBezTo>
                        <a:pt x="4673942" y="1610512"/>
                        <a:pt x="4544074" y="1740380"/>
                        <a:pt x="4383873" y="1740380"/>
                      </a:cubicBezTo>
                      <a:lnTo>
                        <a:pt x="2093698" y="1740380"/>
                      </a:lnTo>
                      <a:lnTo>
                        <a:pt x="987880" y="1740380"/>
                      </a:lnTo>
                      <a:lnTo>
                        <a:pt x="540736" y="1740380"/>
                      </a:lnTo>
                      <a:cubicBezTo>
                        <a:pt x="380535" y="1740380"/>
                        <a:pt x="250667" y="1610512"/>
                        <a:pt x="250667" y="1450311"/>
                      </a:cubicBezTo>
                      <a:lnTo>
                        <a:pt x="250667" y="1450317"/>
                      </a:lnTo>
                      <a:lnTo>
                        <a:pt x="0" y="1197207"/>
                      </a:lnTo>
                      <a:lnTo>
                        <a:pt x="250667" y="1015222"/>
                      </a:lnTo>
                      <a:lnTo>
                        <a:pt x="250667" y="290069"/>
                      </a:lnTo>
                      <a:cubicBezTo>
                        <a:pt x="250667" y="129868"/>
                        <a:pt x="380535" y="0"/>
                        <a:pt x="540736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32DC914-735D-470A-A5E1-B35E62291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73" t="4094" r="16722" b="50902"/>
                <a:stretch>
                  <a:fillRect/>
                </a:stretch>
              </p:blipFill>
              <p:spPr>
                <a:xfrm>
                  <a:off x="5140879" y="857294"/>
                  <a:ext cx="612844" cy="612844"/>
                </a:xfrm>
                <a:custGeom>
                  <a:avLst/>
                  <a:gdLst>
                    <a:gd name="connsiteX0" fmla="*/ 306422 w 612844"/>
                    <a:gd name="connsiteY0" fmla="*/ 0 h 612844"/>
                    <a:gd name="connsiteX1" fmla="*/ 612844 w 612844"/>
                    <a:gd name="connsiteY1" fmla="*/ 306422 h 612844"/>
                    <a:gd name="connsiteX2" fmla="*/ 306422 w 612844"/>
                    <a:gd name="connsiteY2" fmla="*/ 612844 h 612844"/>
                    <a:gd name="connsiteX3" fmla="*/ 0 w 612844"/>
                    <a:gd name="connsiteY3" fmla="*/ 306422 h 612844"/>
                    <a:gd name="connsiteX4" fmla="*/ 306422 w 612844"/>
                    <a:gd name="connsiteY4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844" h="612844">
                      <a:moveTo>
                        <a:pt x="306422" y="0"/>
                      </a:moveTo>
                      <a:cubicBezTo>
                        <a:pt x="475654" y="0"/>
                        <a:pt x="612844" y="137190"/>
                        <a:pt x="612844" y="306422"/>
                      </a:cubicBezTo>
                      <a:cubicBezTo>
                        <a:pt x="612844" y="475654"/>
                        <a:pt x="475654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  <a:ln w="22225">
                  <a:noFill/>
                </a:ln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B705D32-DB57-4852-A473-0B2242B757A2}"/>
                    </a:ext>
                  </a:extLst>
                </p:cNvPr>
                <p:cNvSpPr txBox="1"/>
                <p:nvPr/>
              </p:nvSpPr>
              <p:spPr>
                <a:xfrm>
                  <a:off x="7017833" y="390950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00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妈妈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FC5F6B-AE43-448B-AFB0-7B0F4C54F41F}"/>
                  </a:ext>
                </a:extLst>
              </p:cNvPr>
              <p:cNvGrpSpPr/>
              <p:nvPr/>
            </p:nvGrpSpPr>
            <p:grpSpPr>
              <a:xfrm>
                <a:off x="4889066" y="1806636"/>
                <a:ext cx="2754517" cy="1375717"/>
                <a:chOff x="5022787" y="7521999"/>
                <a:chExt cx="2754517" cy="1375717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44E91C3-1C60-4B54-A807-6B368449FC26}"/>
                    </a:ext>
                  </a:extLst>
                </p:cNvPr>
                <p:cNvGrpSpPr/>
                <p:nvPr/>
              </p:nvGrpSpPr>
              <p:grpSpPr>
                <a:xfrm>
                  <a:off x="5022787" y="7829776"/>
                  <a:ext cx="2754517" cy="1067940"/>
                  <a:chOff x="4961856" y="7184555"/>
                  <a:chExt cx="2754517" cy="1067940"/>
                </a:xfrm>
              </p:grpSpPr>
              <p:sp>
                <p:nvSpPr>
                  <p:cNvPr id="28" name="Speech Bubble: Rectangle with Corners Rounded 27">
                    <a:extLst>
                      <a:ext uri="{FF2B5EF4-FFF2-40B4-BE49-F238E27FC236}">
                        <a16:creationId xmlns:a16="http://schemas.microsoft.com/office/drawing/2014/main" id="{087B20B1-E106-4231-AD2D-EB2ABEFF7EB2}"/>
                      </a:ext>
                    </a:extLst>
                  </p:cNvPr>
                  <p:cNvSpPr/>
                  <p:nvPr/>
                </p:nvSpPr>
                <p:spPr>
                  <a:xfrm>
                    <a:off x="5848930" y="7184555"/>
                    <a:ext cx="1867443" cy="1067940"/>
                  </a:xfrm>
                  <a:prstGeom prst="wedgeRoundRectCallout">
                    <a:avLst>
                      <a:gd name="adj1" fmla="val -55667"/>
                      <a:gd name="adj2" fmla="val 18790"/>
                      <a:gd name="adj3" fmla="val 16667"/>
                    </a:avLst>
                  </a:prstGeom>
                  <a:solidFill>
                    <a:schemeClr val="accent3">
                      <a:alpha val="28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de-DE" sz="1400" dirty="0">
                        <a:solidFill>
                          <a:schemeClr val="tx1"/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你的程序叫什么名字？我要在哪个应用商店下载你的程序啊？</a:t>
                    </a:r>
                    <a:endParaRPr lang="de-DE" sz="1400" dirty="0">
                      <a:solidFill>
                        <a:schemeClr val="tx1"/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0D74DE1-F7F6-498F-AE81-4263B154C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73" t="4094" r="16722" b="50902"/>
                  <a:stretch>
                    <a:fillRect/>
                  </a:stretch>
                </p:blipFill>
                <p:spPr>
                  <a:xfrm>
                    <a:off x="4961856" y="7628498"/>
                    <a:ext cx="612844" cy="612844"/>
                  </a:xfrm>
                  <a:custGeom>
                    <a:avLst/>
                    <a:gdLst>
                      <a:gd name="connsiteX0" fmla="*/ 306422 w 612844"/>
                      <a:gd name="connsiteY0" fmla="*/ 0 h 612844"/>
                      <a:gd name="connsiteX1" fmla="*/ 612844 w 612844"/>
                      <a:gd name="connsiteY1" fmla="*/ 306422 h 612844"/>
                      <a:gd name="connsiteX2" fmla="*/ 306422 w 612844"/>
                      <a:gd name="connsiteY2" fmla="*/ 612844 h 612844"/>
                      <a:gd name="connsiteX3" fmla="*/ 0 w 612844"/>
                      <a:gd name="connsiteY3" fmla="*/ 306422 h 612844"/>
                      <a:gd name="connsiteX4" fmla="*/ 306422 w 612844"/>
                      <a:gd name="connsiteY4" fmla="*/ 0 h 61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844" h="612844">
                        <a:moveTo>
                          <a:pt x="306422" y="0"/>
                        </a:moveTo>
                        <a:cubicBezTo>
                          <a:pt x="475654" y="0"/>
                          <a:pt x="612844" y="137190"/>
                          <a:pt x="612844" y="306422"/>
                        </a:cubicBezTo>
                        <a:cubicBezTo>
                          <a:pt x="612844" y="475654"/>
                          <a:pt x="475654" y="612844"/>
                          <a:pt x="306422" y="612844"/>
                        </a:cubicBezTo>
                        <a:cubicBezTo>
                          <a:pt x="137190" y="612844"/>
                          <a:pt x="0" y="475654"/>
                          <a:pt x="0" y="306422"/>
                        </a:cubicBezTo>
                        <a:cubicBezTo>
                          <a:pt x="0" y="137190"/>
                          <a:pt x="137190" y="0"/>
                          <a:pt x="306422" y="0"/>
                        </a:cubicBezTo>
                        <a:close/>
                      </a:path>
                    </a:pathLst>
                  </a:custGeom>
                  <a:ln w="22225">
                    <a:noFill/>
                  </a:ln>
                </p:spPr>
              </p:pic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3B8AE12-4A88-4290-8465-AD1714C75B55}"/>
                    </a:ext>
                  </a:extLst>
                </p:cNvPr>
                <p:cNvSpPr txBox="1"/>
                <p:nvPr/>
              </p:nvSpPr>
              <p:spPr>
                <a:xfrm>
                  <a:off x="6761015" y="7521999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01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妈妈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ED85264-2532-477C-BE2C-E6C88B4160DD}"/>
                  </a:ext>
                </a:extLst>
              </p:cNvPr>
              <p:cNvGrpSpPr/>
              <p:nvPr/>
            </p:nvGrpSpPr>
            <p:grpSpPr>
              <a:xfrm>
                <a:off x="4902248" y="3663024"/>
                <a:ext cx="2735617" cy="1242841"/>
                <a:chOff x="5022787" y="7654875"/>
                <a:chExt cx="2735617" cy="124284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B1A0E47-1DC6-472E-8436-4B35BCCEE071}"/>
                    </a:ext>
                  </a:extLst>
                </p:cNvPr>
                <p:cNvGrpSpPr/>
                <p:nvPr/>
              </p:nvGrpSpPr>
              <p:grpSpPr>
                <a:xfrm>
                  <a:off x="5022787" y="7962652"/>
                  <a:ext cx="2735617" cy="935064"/>
                  <a:chOff x="4961856" y="7317431"/>
                  <a:chExt cx="2735617" cy="935064"/>
                </a:xfrm>
              </p:grpSpPr>
              <p:sp>
                <p:nvSpPr>
                  <p:cNvPr id="33" name="Speech Bubble: Rectangle with Corners Rounded 32">
                    <a:extLst>
                      <a:ext uri="{FF2B5EF4-FFF2-40B4-BE49-F238E27FC236}">
                        <a16:creationId xmlns:a16="http://schemas.microsoft.com/office/drawing/2014/main" id="{D818505F-A2B7-43E9-8B75-83664674A207}"/>
                      </a:ext>
                    </a:extLst>
                  </p:cNvPr>
                  <p:cNvSpPr/>
                  <p:nvPr/>
                </p:nvSpPr>
                <p:spPr>
                  <a:xfrm>
                    <a:off x="5848930" y="7317431"/>
                    <a:ext cx="1848543" cy="935064"/>
                  </a:xfrm>
                  <a:prstGeom prst="wedgeRoundRectCallout">
                    <a:avLst>
                      <a:gd name="adj1" fmla="val -55667"/>
                      <a:gd name="adj2" fmla="val 18790"/>
                      <a:gd name="adj3" fmla="val 16667"/>
                    </a:avLst>
                  </a:prstGeom>
                  <a:solidFill>
                    <a:schemeClr val="accent3">
                      <a:alpha val="28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de-DE" sz="1400" dirty="0">
                        <a:solidFill>
                          <a:schemeClr val="tx1"/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我买菜的地方没有网，你的程序也可以用吗？</a:t>
                    </a:r>
                    <a:endParaRPr lang="de-DE" sz="1400" dirty="0">
                      <a:solidFill>
                        <a:schemeClr val="tx1"/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932DD88F-DE2D-4653-A770-20FC3CEDC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73" t="4094" r="16722" b="50902"/>
                  <a:stretch>
                    <a:fillRect/>
                  </a:stretch>
                </p:blipFill>
                <p:spPr>
                  <a:xfrm>
                    <a:off x="4961856" y="7628498"/>
                    <a:ext cx="612844" cy="612844"/>
                  </a:xfrm>
                  <a:custGeom>
                    <a:avLst/>
                    <a:gdLst>
                      <a:gd name="connsiteX0" fmla="*/ 306422 w 612844"/>
                      <a:gd name="connsiteY0" fmla="*/ 0 h 612844"/>
                      <a:gd name="connsiteX1" fmla="*/ 612844 w 612844"/>
                      <a:gd name="connsiteY1" fmla="*/ 306422 h 612844"/>
                      <a:gd name="connsiteX2" fmla="*/ 306422 w 612844"/>
                      <a:gd name="connsiteY2" fmla="*/ 612844 h 612844"/>
                      <a:gd name="connsiteX3" fmla="*/ 0 w 612844"/>
                      <a:gd name="connsiteY3" fmla="*/ 306422 h 612844"/>
                      <a:gd name="connsiteX4" fmla="*/ 306422 w 612844"/>
                      <a:gd name="connsiteY4" fmla="*/ 0 h 61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844" h="612844">
                        <a:moveTo>
                          <a:pt x="306422" y="0"/>
                        </a:moveTo>
                        <a:cubicBezTo>
                          <a:pt x="475654" y="0"/>
                          <a:pt x="612844" y="137190"/>
                          <a:pt x="612844" y="306422"/>
                        </a:cubicBezTo>
                        <a:cubicBezTo>
                          <a:pt x="612844" y="475654"/>
                          <a:pt x="475654" y="612844"/>
                          <a:pt x="306422" y="612844"/>
                        </a:cubicBezTo>
                        <a:cubicBezTo>
                          <a:pt x="137190" y="612844"/>
                          <a:pt x="0" y="475654"/>
                          <a:pt x="0" y="306422"/>
                        </a:cubicBezTo>
                        <a:cubicBezTo>
                          <a:pt x="0" y="137190"/>
                          <a:pt x="137190" y="0"/>
                          <a:pt x="306422" y="0"/>
                        </a:cubicBezTo>
                        <a:close/>
                      </a:path>
                    </a:pathLst>
                  </a:custGeom>
                  <a:ln w="22225">
                    <a:noFill/>
                  </a:ln>
                </p:spPr>
              </p:pic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EAECDA-9DE7-47D2-8B50-2CDB9AAA7414}"/>
                    </a:ext>
                  </a:extLst>
                </p:cNvPr>
                <p:cNvSpPr txBox="1"/>
                <p:nvPr/>
              </p:nvSpPr>
              <p:spPr>
                <a:xfrm>
                  <a:off x="6761014" y="7654875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03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妈妈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9DFA9EE-4533-422D-BEC9-308C85A1DDCB}"/>
                  </a:ext>
                </a:extLst>
              </p:cNvPr>
              <p:cNvGrpSpPr/>
              <p:nvPr/>
            </p:nvGrpSpPr>
            <p:grpSpPr>
              <a:xfrm>
                <a:off x="4902248" y="5107253"/>
                <a:ext cx="2912214" cy="1439474"/>
                <a:chOff x="5723091" y="5078760"/>
                <a:chExt cx="2912214" cy="143947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B3947FCA-2818-4D8C-815C-50484D9609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5" t="11923" b="25388"/>
                <a:stretch>
                  <a:fillRect/>
                </a:stretch>
              </p:blipFill>
              <p:spPr>
                <a:xfrm>
                  <a:off x="8022770" y="5853157"/>
                  <a:ext cx="612535" cy="612844"/>
                </a:xfrm>
                <a:custGeom>
                  <a:avLst/>
                  <a:gdLst>
                    <a:gd name="connsiteX0" fmla="*/ 306422 w 612535"/>
                    <a:gd name="connsiteY0" fmla="*/ 0 h 612844"/>
                    <a:gd name="connsiteX1" fmla="*/ 606619 w 612535"/>
                    <a:gd name="connsiteY1" fmla="*/ 244667 h 612844"/>
                    <a:gd name="connsiteX2" fmla="*/ 612535 w 612535"/>
                    <a:gd name="connsiteY2" fmla="*/ 303357 h 612844"/>
                    <a:gd name="connsiteX3" fmla="*/ 612535 w 612535"/>
                    <a:gd name="connsiteY3" fmla="*/ 309487 h 612844"/>
                    <a:gd name="connsiteX4" fmla="*/ 606619 w 612535"/>
                    <a:gd name="connsiteY4" fmla="*/ 368177 h 612844"/>
                    <a:gd name="connsiteX5" fmla="*/ 306422 w 612535"/>
                    <a:gd name="connsiteY5" fmla="*/ 612844 h 612844"/>
                    <a:gd name="connsiteX6" fmla="*/ 0 w 612535"/>
                    <a:gd name="connsiteY6" fmla="*/ 306422 h 612844"/>
                    <a:gd name="connsiteX7" fmla="*/ 306422 w 612535"/>
                    <a:gd name="connsiteY7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2535" h="612844">
                      <a:moveTo>
                        <a:pt x="306422" y="0"/>
                      </a:moveTo>
                      <a:cubicBezTo>
                        <a:pt x="454500" y="0"/>
                        <a:pt x="578046" y="105036"/>
                        <a:pt x="606619" y="244667"/>
                      </a:cubicBezTo>
                      <a:lnTo>
                        <a:pt x="612535" y="303357"/>
                      </a:lnTo>
                      <a:lnTo>
                        <a:pt x="612535" y="309487"/>
                      </a:lnTo>
                      <a:lnTo>
                        <a:pt x="606619" y="368177"/>
                      </a:lnTo>
                      <a:cubicBezTo>
                        <a:pt x="578046" y="507808"/>
                        <a:pt x="454500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B50AC3-77B6-47F5-BE60-A3E080398544}"/>
                    </a:ext>
                  </a:extLst>
                </p:cNvPr>
                <p:cNvSpPr txBox="1"/>
                <p:nvPr/>
              </p:nvSpPr>
              <p:spPr>
                <a:xfrm>
                  <a:off x="5843357" y="5078760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1:04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朱瑜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B8201511-2E4B-461E-99FE-92E22BAC4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4" t="15885" r="7245" b="10961"/>
                <a:stretch>
                  <a:fillRect/>
                </a:stretch>
              </p:blipFill>
              <p:spPr>
                <a:xfrm>
                  <a:off x="5723091" y="5386537"/>
                  <a:ext cx="1965016" cy="1131697"/>
                </a:xfrm>
                <a:custGeom>
                  <a:avLst/>
                  <a:gdLst>
                    <a:gd name="connsiteX0" fmla="*/ 188620 w 1965016"/>
                    <a:gd name="connsiteY0" fmla="*/ 0 h 1131697"/>
                    <a:gd name="connsiteX1" fmla="*/ 1084785 w 1965016"/>
                    <a:gd name="connsiteY1" fmla="*/ 0 h 1131697"/>
                    <a:gd name="connsiteX2" fmla="*/ 1549692 w 1965016"/>
                    <a:gd name="connsiteY2" fmla="*/ 0 h 1131697"/>
                    <a:gd name="connsiteX3" fmla="*/ 1671011 w 1965016"/>
                    <a:gd name="connsiteY3" fmla="*/ 0 h 1131697"/>
                    <a:gd name="connsiteX4" fmla="*/ 1859631 w 1965016"/>
                    <a:gd name="connsiteY4" fmla="*/ 188620 h 1131697"/>
                    <a:gd name="connsiteX5" fmla="*/ 1859631 w 1965016"/>
                    <a:gd name="connsiteY5" fmla="*/ 660157 h 1131697"/>
                    <a:gd name="connsiteX6" fmla="*/ 1965016 w 1965016"/>
                    <a:gd name="connsiteY6" fmla="*/ 778494 h 1131697"/>
                    <a:gd name="connsiteX7" fmla="*/ 1859631 w 1965016"/>
                    <a:gd name="connsiteY7" fmla="*/ 943081 h 1131697"/>
                    <a:gd name="connsiteX8" fmla="*/ 1859631 w 1965016"/>
                    <a:gd name="connsiteY8" fmla="*/ 943077 h 1131697"/>
                    <a:gd name="connsiteX9" fmla="*/ 1671011 w 1965016"/>
                    <a:gd name="connsiteY9" fmla="*/ 1131697 h 1131697"/>
                    <a:gd name="connsiteX10" fmla="*/ 1549692 w 1965016"/>
                    <a:gd name="connsiteY10" fmla="*/ 1131697 h 1131697"/>
                    <a:gd name="connsiteX11" fmla="*/ 1084785 w 1965016"/>
                    <a:gd name="connsiteY11" fmla="*/ 1131697 h 1131697"/>
                    <a:gd name="connsiteX12" fmla="*/ 188620 w 1965016"/>
                    <a:gd name="connsiteY12" fmla="*/ 1131697 h 1131697"/>
                    <a:gd name="connsiteX13" fmla="*/ 0 w 1965016"/>
                    <a:gd name="connsiteY13" fmla="*/ 943077 h 1131697"/>
                    <a:gd name="connsiteX14" fmla="*/ 0 w 1965016"/>
                    <a:gd name="connsiteY14" fmla="*/ 660157 h 1131697"/>
                    <a:gd name="connsiteX15" fmla="*/ 0 w 1965016"/>
                    <a:gd name="connsiteY15" fmla="*/ 188620 h 1131697"/>
                    <a:gd name="connsiteX16" fmla="*/ 188620 w 1965016"/>
                    <a:gd name="connsiteY16" fmla="*/ 0 h 113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65016" h="1131697">
                      <a:moveTo>
                        <a:pt x="188620" y="0"/>
                      </a:moveTo>
                      <a:lnTo>
                        <a:pt x="1084785" y="0"/>
                      </a:lnTo>
                      <a:lnTo>
                        <a:pt x="1549692" y="0"/>
                      </a:lnTo>
                      <a:lnTo>
                        <a:pt x="1671011" y="0"/>
                      </a:lnTo>
                      <a:cubicBezTo>
                        <a:pt x="1775183" y="0"/>
                        <a:pt x="1859631" y="84448"/>
                        <a:pt x="1859631" y="188620"/>
                      </a:cubicBezTo>
                      <a:lnTo>
                        <a:pt x="1859631" y="660157"/>
                      </a:lnTo>
                      <a:lnTo>
                        <a:pt x="1965016" y="778494"/>
                      </a:lnTo>
                      <a:lnTo>
                        <a:pt x="1859631" y="943081"/>
                      </a:lnTo>
                      <a:lnTo>
                        <a:pt x="1859631" y="943077"/>
                      </a:lnTo>
                      <a:cubicBezTo>
                        <a:pt x="1859631" y="1047249"/>
                        <a:pt x="1775183" y="1131697"/>
                        <a:pt x="1671011" y="1131697"/>
                      </a:cubicBezTo>
                      <a:lnTo>
                        <a:pt x="1549692" y="1131697"/>
                      </a:lnTo>
                      <a:lnTo>
                        <a:pt x="1084785" y="1131697"/>
                      </a:lnTo>
                      <a:lnTo>
                        <a:pt x="188620" y="1131697"/>
                      </a:lnTo>
                      <a:cubicBezTo>
                        <a:pt x="84448" y="1131697"/>
                        <a:pt x="0" y="1047249"/>
                        <a:pt x="0" y="943077"/>
                      </a:cubicBezTo>
                      <a:lnTo>
                        <a:pt x="0" y="660157"/>
                      </a:lnTo>
                      <a:lnTo>
                        <a:pt x="0" y="188620"/>
                      </a:lnTo>
                      <a:cubicBezTo>
                        <a:pt x="0" y="84448"/>
                        <a:pt x="84448" y="0"/>
                        <a:pt x="188620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CD8161-810C-4FC1-81D9-D6B51739B25B}"/>
                </a:ext>
              </a:extLst>
            </p:cNvPr>
            <p:cNvGrpSpPr/>
            <p:nvPr/>
          </p:nvGrpSpPr>
          <p:grpSpPr>
            <a:xfrm>
              <a:off x="4663512" y="2194262"/>
              <a:ext cx="2813922" cy="3821040"/>
              <a:chOff x="9199019" y="2584555"/>
              <a:chExt cx="2813922" cy="38210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D7C055-0E2B-46D5-AB2A-D9BD044943CB}"/>
                  </a:ext>
                </a:extLst>
              </p:cNvPr>
              <p:cNvGrpSpPr/>
              <p:nvPr/>
            </p:nvGrpSpPr>
            <p:grpSpPr>
              <a:xfrm>
                <a:off x="9227186" y="3709169"/>
                <a:ext cx="2785755" cy="1242841"/>
                <a:chOff x="5022787" y="7654875"/>
                <a:chExt cx="2785755" cy="124284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1BC6191-3E9F-48DC-86F9-656F63E8003C}"/>
                    </a:ext>
                  </a:extLst>
                </p:cNvPr>
                <p:cNvGrpSpPr/>
                <p:nvPr/>
              </p:nvGrpSpPr>
              <p:grpSpPr>
                <a:xfrm>
                  <a:off x="5022787" y="7962652"/>
                  <a:ext cx="2785755" cy="935064"/>
                  <a:chOff x="4961856" y="7317431"/>
                  <a:chExt cx="2785755" cy="935064"/>
                </a:xfrm>
              </p:grpSpPr>
              <p:sp>
                <p:nvSpPr>
                  <p:cNvPr id="38" name="Speech Bubble: Rectangle with Corners Rounded 37">
                    <a:extLst>
                      <a:ext uri="{FF2B5EF4-FFF2-40B4-BE49-F238E27FC236}">
                        <a16:creationId xmlns:a16="http://schemas.microsoft.com/office/drawing/2014/main" id="{1E4ED5F5-0BAC-4C68-947A-43ED010C67F8}"/>
                      </a:ext>
                    </a:extLst>
                  </p:cNvPr>
                  <p:cNvSpPr/>
                  <p:nvPr/>
                </p:nvSpPr>
                <p:spPr>
                  <a:xfrm>
                    <a:off x="5848930" y="7317431"/>
                    <a:ext cx="1898681" cy="935064"/>
                  </a:xfrm>
                  <a:prstGeom prst="wedgeRoundRectCallout">
                    <a:avLst>
                      <a:gd name="adj1" fmla="val -55667"/>
                      <a:gd name="adj2" fmla="val 18790"/>
                      <a:gd name="adj3" fmla="val 16667"/>
                    </a:avLst>
                  </a:prstGeom>
                  <a:solidFill>
                    <a:schemeClr val="accent3">
                      <a:alpha val="28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de-DE" sz="1400" dirty="0">
                        <a:solidFill>
                          <a:schemeClr val="tx1"/>
                        </a:solidFill>
                        <a:latin typeface="方正楷体简体" panose="02010601030101010101" pitchFamily="2" charset="-122"/>
                        <a:ea typeface="方正楷体简体" panose="02010601030101010101" pitchFamily="2" charset="-122"/>
                      </a:rPr>
                      <a:t>你先告诉我，叫什么名字，我在苹果商店里先搜一搜。</a:t>
                    </a:r>
                    <a:endParaRPr lang="de-DE" sz="1400" dirty="0">
                      <a:solidFill>
                        <a:schemeClr val="tx1"/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endParaRP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82DA1F8D-1150-4C20-BFC1-3A60B98DA3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73" t="4094" r="16722" b="50902"/>
                  <a:stretch>
                    <a:fillRect/>
                  </a:stretch>
                </p:blipFill>
                <p:spPr>
                  <a:xfrm>
                    <a:off x="4961856" y="7628498"/>
                    <a:ext cx="612844" cy="612844"/>
                  </a:xfrm>
                  <a:custGeom>
                    <a:avLst/>
                    <a:gdLst>
                      <a:gd name="connsiteX0" fmla="*/ 306422 w 612844"/>
                      <a:gd name="connsiteY0" fmla="*/ 0 h 612844"/>
                      <a:gd name="connsiteX1" fmla="*/ 612844 w 612844"/>
                      <a:gd name="connsiteY1" fmla="*/ 306422 h 612844"/>
                      <a:gd name="connsiteX2" fmla="*/ 306422 w 612844"/>
                      <a:gd name="connsiteY2" fmla="*/ 612844 h 612844"/>
                      <a:gd name="connsiteX3" fmla="*/ 0 w 612844"/>
                      <a:gd name="connsiteY3" fmla="*/ 306422 h 612844"/>
                      <a:gd name="connsiteX4" fmla="*/ 306422 w 612844"/>
                      <a:gd name="connsiteY4" fmla="*/ 0 h 61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844" h="612844">
                        <a:moveTo>
                          <a:pt x="306422" y="0"/>
                        </a:moveTo>
                        <a:cubicBezTo>
                          <a:pt x="475654" y="0"/>
                          <a:pt x="612844" y="137190"/>
                          <a:pt x="612844" y="306422"/>
                        </a:cubicBezTo>
                        <a:cubicBezTo>
                          <a:pt x="612844" y="475654"/>
                          <a:pt x="475654" y="612844"/>
                          <a:pt x="306422" y="612844"/>
                        </a:cubicBezTo>
                        <a:cubicBezTo>
                          <a:pt x="137190" y="612844"/>
                          <a:pt x="0" y="475654"/>
                          <a:pt x="0" y="306422"/>
                        </a:cubicBezTo>
                        <a:cubicBezTo>
                          <a:pt x="0" y="137190"/>
                          <a:pt x="137190" y="0"/>
                          <a:pt x="306422" y="0"/>
                        </a:cubicBezTo>
                        <a:close/>
                      </a:path>
                    </a:pathLst>
                  </a:custGeom>
                  <a:ln w="22225">
                    <a:noFill/>
                  </a:ln>
                </p:spPr>
              </p:pic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17F7A2-BF24-434A-8AA6-851BCDBB7E8A}"/>
                    </a:ext>
                  </a:extLst>
                </p:cNvPr>
                <p:cNvSpPr txBox="1"/>
                <p:nvPr/>
              </p:nvSpPr>
              <p:spPr>
                <a:xfrm>
                  <a:off x="6761014" y="7654875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06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妈妈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1FC4CF0-E38F-4165-A7C4-D87D1F1B284C}"/>
                  </a:ext>
                </a:extLst>
              </p:cNvPr>
              <p:cNvGrpSpPr/>
              <p:nvPr/>
            </p:nvGrpSpPr>
            <p:grpSpPr>
              <a:xfrm>
                <a:off x="9227186" y="2584555"/>
                <a:ext cx="2749016" cy="883411"/>
                <a:chOff x="9227186" y="2584555"/>
                <a:chExt cx="2749016" cy="883411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FBAE85A-E7D1-4F2E-AA3A-94AB740F8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589" r="3485" b="27116"/>
                <a:stretch>
                  <a:fillRect/>
                </a:stretch>
              </p:blipFill>
              <p:spPr>
                <a:xfrm>
                  <a:off x="10029072" y="2892332"/>
                  <a:ext cx="1899483" cy="538424"/>
                </a:xfrm>
                <a:custGeom>
                  <a:avLst/>
                  <a:gdLst>
                    <a:gd name="connsiteX0" fmla="*/ 215123 w 2424637"/>
                    <a:gd name="connsiteY0" fmla="*/ 0 h 687283"/>
                    <a:gd name="connsiteX1" fmla="*/ 487918 w 2424637"/>
                    <a:gd name="connsiteY1" fmla="*/ 0 h 687283"/>
                    <a:gd name="connsiteX2" fmla="*/ 1068934 w 2424637"/>
                    <a:gd name="connsiteY2" fmla="*/ 0 h 687283"/>
                    <a:gd name="connsiteX3" fmla="*/ 2310088 w 2424637"/>
                    <a:gd name="connsiteY3" fmla="*/ 0 h 687283"/>
                    <a:gd name="connsiteX4" fmla="*/ 2424637 w 2424637"/>
                    <a:gd name="connsiteY4" fmla="*/ 114549 h 687283"/>
                    <a:gd name="connsiteX5" fmla="*/ 2424637 w 2424637"/>
                    <a:gd name="connsiteY5" fmla="*/ 400915 h 687283"/>
                    <a:gd name="connsiteX6" fmla="*/ 2424637 w 2424637"/>
                    <a:gd name="connsiteY6" fmla="*/ 572734 h 687283"/>
                    <a:gd name="connsiteX7" fmla="*/ 2310088 w 2424637"/>
                    <a:gd name="connsiteY7" fmla="*/ 687283 h 687283"/>
                    <a:gd name="connsiteX8" fmla="*/ 1068934 w 2424637"/>
                    <a:gd name="connsiteY8" fmla="*/ 687283 h 687283"/>
                    <a:gd name="connsiteX9" fmla="*/ 487918 w 2424637"/>
                    <a:gd name="connsiteY9" fmla="*/ 687283 h 687283"/>
                    <a:gd name="connsiteX10" fmla="*/ 215123 w 2424637"/>
                    <a:gd name="connsiteY10" fmla="*/ 687283 h 687283"/>
                    <a:gd name="connsiteX11" fmla="*/ 100574 w 2424637"/>
                    <a:gd name="connsiteY11" fmla="*/ 572734 h 687283"/>
                    <a:gd name="connsiteX12" fmla="*/ 100574 w 2424637"/>
                    <a:gd name="connsiteY12" fmla="*/ 572736 h 687283"/>
                    <a:gd name="connsiteX13" fmla="*/ 0 w 2424637"/>
                    <a:gd name="connsiteY13" fmla="*/ 496408 h 687283"/>
                    <a:gd name="connsiteX14" fmla="*/ 0 w 2424637"/>
                    <a:gd name="connsiteY14" fmla="*/ 455795 h 687283"/>
                    <a:gd name="connsiteX15" fmla="*/ 100574 w 2424637"/>
                    <a:gd name="connsiteY15" fmla="*/ 400915 h 687283"/>
                    <a:gd name="connsiteX16" fmla="*/ 100574 w 2424637"/>
                    <a:gd name="connsiteY16" fmla="*/ 114549 h 687283"/>
                    <a:gd name="connsiteX17" fmla="*/ 215123 w 2424637"/>
                    <a:gd name="connsiteY17" fmla="*/ 0 h 687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424637" h="687283">
                      <a:moveTo>
                        <a:pt x="215123" y="0"/>
                      </a:moveTo>
                      <a:lnTo>
                        <a:pt x="487918" y="0"/>
                      </a:lnTo>
                      <a:lnTo>
                        <a:pt x="1068934" y="0"/>
                      </a:lnTo>
                      <a:lnTo>
                        <a:pt x="2310088" y="0"/>
                      </a:lnTo>
                      <a:cubicBezTo>
                        <a:pt x="2373352" y="0"/>
                        <a:pt x="2424637" y="51285"/>
                        <a:pt x="2424637" y="114549"/>
                      </a:cubicBezTo>
                      <a:lnTo>
                        <a:pt x="2424637" y="400915"/>
                      </a:lnTo>
                      <a:lnTo>
                        <a:pt x="2424637" y="572734"/>
                      </a:lnTo>
                      <a:cubicBezTo>
                        <a:pt x="2424637" y="635998"/>
                        <a:pt x="2373352" y="687283"/>
                        <a:pt x="2310088" y="687283"/>
                      </a:cubicBezTo>
                      <a:lnTo>
                        <a:pt x="1068934" y="687283"/>
                      </a:lnTo>
                      <a:lnTo>
                        <a:pt x="487918" y="687283"/>
                      </a:lnTo>
                      <a:lnTo>
                        <a:pt x="215123" y="687283"/>
                      </a:lnTo>
                      <a:cubicBezTo>
                        <a:pt x="151859" y="687283"/>
                        <a:pt x="100574" y="635998"/>
                        <a:pt x="100574" y="572734"/>
                      </a:cubicBezTo>
                      <a:lnTo>
                        <a:pt x="100574" y="572736"/>
                      </a:lnTo>
                      <a:lnTo>
                        <a:pt x="0" y="496408"/>
                      </a:lnTo>
                      <a:lnTo>
                        <a:pt x="0" y="455795"/>
                      </a:lnTo>
                      <a:lnTo>
                        <a:pt x="100574" y="400915"/>
                      </a:lnTo>
                      <a:lnTo>
                        <a:pt x="100574" y="114549"/>
                      </a:lnTo>
                      <a:cubicBezTo>
                        <a:pt x="100574" y="51285"/>
                        <a:pt x="151859" y="0"/>
                        <a:pt x="215123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21DA16D5-DF63-4D49-A0FF-84AFE3F082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73" t="4094" r="16722" b="50902"/>
                <a:stretch>
                  <a:fillRect/>
                </a:stretch>
              </p:blipFill>
              <p:spPr>
                <a:xfrm>
                  <a:off x="9227186" y="2855122"/>
                  <a:ext cx="612844" cy="612844"/>
                </a:xfrm>
                <a:custGeom>
                  <a:avLst/>
                  <a:gdLst>
                    <a:gd name="connsiteX0" fmla="*/ 306422 w 612844"/>
                    <a:gd name="connsiteY0" fmla="*/ 0 h 612844"/>
                    <a:gd name="connsiteX1" fmla="*/ 612844 w 612844"/>
                    <a:gd name="connsiteY1" fmla="*/ 306422 h 612844"/>
                    <a:gd name="connsiteX2" fmla="*/ 306422 w 612844"/>
                    <a:gd name="connsiteY2" fmla="*/ 612844 h 612844"/>
                    <a:gd name="connsiteX3" fmla="*/ 0 w 612844"/>
                    <a:gd name="connsiteY3" fmla="*/ 306422 h 612844"/>
                    <a:gd name="connsiteX4" fmla="*/ 306422 w 612844"/>
                    <a:gd name="connsiteY4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844" h="612844">
                      <a:moveTo>
                        <a:pt x="306422" y="0"/>
                      </a:moveTo>
                      <a:cubicBezTo>
                        <a:pt x="475654" y="0"/>
                        <a:pt x="612844" y="137190"/>
                        <a:pt x="612844" y="306422"/>
                      </a:cubicBezTo>
                      <a:cubicBezTo>
                        <a:pt x="612844" y="475654"/>
                        <a:pt x="475654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  <a:ln w="22225">
                  <a:noFill/>
                </a:ln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C85FE0-769F-436C-9C4E-9F9CA43A1C98}"/>
                    </a:ext>
                  </a:extLst>
                </p:cNvPr>
                <p:cNvSpPr txBox="1"/>
                <p:nvPr/>
              </p:nvSpPr>
              <p:spPr>
                <a:xfrm>
                  <a:off x="10978813" y="2584555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lang="de-DE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05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妈妈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61E2F0F-5393-4938-84B8-7F6E5CD3BB14}"/>
                  </a:ext>
                </a:extLst>
              </p:cNvPr>
              <p:cNvGrpSpPr/>
              <p:nvPr/>
            </p:nvGrpSpPr>
            <p:grpSpPr>
              <a:xfrm>
                <a:off x="9199019" y="5160684"/>
                <a:ext cx="2777183" cy="1244911"/>
                <a:chOff x="4921998" y="8818506"/>
                <a:chExt cx="2777183" cy="1244911"/>
              </a:xfrm>
            </p:grpSpPr>
            <p:sp>
              <p:nvSpPr>
                <p:cNvPr id="51" name="Speech Bubble: Rectangle with Corners Rounded 50">
                  <a:extLst>
                    <a:ext uri="{FF2B5EF4-FFF2-40B4-BE49-F238E27FC236}">
                      <a16:creationId xmlns:a16="http://schemas.microsoft.com/office/drawing/2014/main" id="{4FAFE3F9-F989-4FC1-9320-C915259518D1}"/>
                    </a:ext>
                  </a:extLst>
                </p:cNvPr>
                <p:cNvSpPr/>
                <p:nvPr/>
              </p:nvSpPr>
              <p:spPr>
                <a:xfrm flipH="1">
                  <a:off x="4921998" y="9128353"/>
                  <a:ext cx="1859631" cy="935064"/>
                </a:xfrm>
                <a:prstGeom prst="wedgeRoundRectCallout">
                  <a:avLst>
                    <a:gd name="adj1" fmla="val -55667"/>
                    <a:gd name="adj2" fmla="val 18790"/>
                    <a:gd name="adj3" fmla="val 16667"/>
                  </a:avLst>
                </a:prstGeom>
                <a:solidFill>
                  <a:srgbClr val="3F7CE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de-DE" sz="1400" dirty="0"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我刚才，说错了，程序我还没有写完</a:t>
                  </a:r>
                  <a:r>
                    <a:rPr lang="de-DE" altLang="zh-CN" sz="1400" dirty="0"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……</a:t>
                  </a:r>
                  <a:endParaRPr lang="de-DE" sz="1400" dirty="0"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226415A7-A5A2-43B3-A207-C07CDBC327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5" t="11923" b="25388"/>
                <a:stretch>
                  <a:fillRect/>
                </a:stretch>
              </p:blipFill>
              <p:spPr>
                <a:xfrm>
                  <a:off x="7086646" y="9450573"/>
                  <a:ext cx="612535" cy="612844"/>
                </a:xfrm>
                <a:custGeom>
                  <a:avLst/>
                  <a:gdLst>
                    <a:gd name="connsiteX0" fmla="*/ 306422 w 612535"/>
                    <a:gd name="connsiteY0" fmla="*/ 0 h 612844"/>
                    <a:gd name="connsiteX1" fmla="*/ 606619 w 612535"/>
                    <a:gd name="connsiteY1" fmla="*/ 244667 h 612844"/>
                    <a:gd name="connsiteX2" fmla="*/ 612535 w 612535"/>
                    <a:gd name="connsiteY2" fmla="*/ 303357 h 612844"/>
                    <a:gd name="connsiteX3" fmla="*/ 612535 w 612535"/>
                    <a:gd name="connsiteY3" fmla="*/ 309487 h 612844"/>
                    <a:gd name="connsiteX4" fmla="*/ 606619 w 612535"/>
                    <a:gd name="connsiteY4" fmla="*/ 368177 h 612844"/>
                    <a:gd name="connsiteX5" fmla="*/ 306422 w 612535"/>
                    <a:gd name="connsiteY5" fmla="*/ 612844 h 612844"/>
                    <a:gd name="connsiteX6" fmla="*/ 0 w 612535"/>
                    <a:gd name="connsiteY6" fmla="*/ 306422 h 612844"/>
                    <a:gd name="connsiteX7" fmla="*/ 306422 w 612535"/>
                    <a:gd name="connsiteY7" fmla="*/ 0 h 612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2535" h="612844">
                      <a:moveTo>
                        <a:pt x="306422" y="0"/>
                      </a:moveTo>
                      <a:cubicBezTo>
                        <a:pt x="454500" y="0"/>
                        <a:pt x="578046" y="105036"/>
                        <a:pt x="606619" y="244667"/>
                      </a:cubicBezTo>
                      <a:lnTo>
                        <a:pt x="612535" y="303357"/>
                      </a:lnTo>
                      <a:lnTo>
                        <a:pt x="612535" y="309487"/>
                      </a:lnTo>
                      <a:lnTo>
                        <a:pt x="606619" y="368177"/>
                      </a:lnTo>
                      <a:cubicBezTo>
                        <a:pt x="578046" y="507808"/>
                        <a:pt x="454500" y="612844"/>
                        <a:pt x="306422" y="612844"/>
                      </a:cubicBezTo>
                      <a:cubicBezTo>
                        <a:pt x="137190" y="612844"/>
                        <a:pt x="0" y="475654"/>
                        <a:pt x="0" y="306422"/>
                      </a:cubicBezTo>
                      <a:cubicBezTo>
                        <a:pt x="0" y="137190"/>
                        <a:pt x="137190" y="0"/>
                        <a:pt x="306422" y="0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05892CF-761B-4A17-AE3F-A2DA20DF0C89}"/>
                    </a:ext>
                  </a:extLst>
                </p:cNvPr>
                <p:cNvSpPr txBox="1"/>
                <p:nvPr/>
              </p:nvSpPr>
              <p:spPr>
                <a:xfrm>
                  <a:off x="4995602" y="8818506"/>
                  <a:ext cx="9973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11:07 </a:t>
                  </a:r>
                  <a:r>
                    <a:rPr lang="zh-CN" altLang="de-DE" sz="1400" dirty="0">
                      <a:solidFill>
                        <a:schemeClr val="bg1">
                          <a:lumMod val="65000"/>
                        </a:schemeClr>
                      </a:solidFill>
                      <a:latin typeface="方正楷体简体" panose="02010601030101010101" pitchFamily="2" charset="-122"/>
                      <a:ea typeface="方正楷体简体" panose="02010601030101010101" pitchFamily="2" charset="-122"/>
                    </a:rPr>
                    <a:t>朱瑜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方正楷体简体" panose="02010601030101010101" pitchFamily="2" charset="-122"/>
                    <a:ea typeface="方正楷体简体" panose="02010601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32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3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1.66667E-6 -0.31435 L 1.66667E-6 -0.4942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66667E-6 -0.49421 L 1.66667E-6 -0.7812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0.78125 L 1.66667E-6 -1.000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1.66667E-6 -1.0007 L 1.66667E-6 -1.1937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1.19375 L 1.66667E-6 -1.4657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3" presetID="64" presetClass="path" presetSubtype="0" accel="50000" decel="5000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1.66667E-6 -1.46574 L 1.66667E-6 -1.6946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66667E-6 -1.69468 L 1.66667E-6 -1.95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1.9581 L 1.66667E-6 -2.1222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2.12222 L 1.66667E-6 -2.337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00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1.66667E-6 -2.3375 L 1.66667E-6 -2.5530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44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8F6A6-D25D-41E2-A4D1-2F6390743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29" y="1580990"/>
            <a:ext cx="624894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62</Paragraphs>
  <Slides>11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Kozuka Gothic Pro H</vt:lpstr>
      <vt:lpstr>方正楷体简体</vt:lpstr>
      <vt:lpstr>等线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 瑜</dc:creator>
  <cp:lastModifiedBy>朱 瑜</cp:lastModifiedBy>
  <cp:revision>42</cp:revision>
  <dcterms:created xsi:type="dcterms:W3CDTF">2018-06-28T17:58:27Z</dcterms:created>
  <dcterms:modified xsi:type="dcterms:W3CDTF">2018-06-30T18:42:45Z</dcterms:modified>
</cp:coreProperties>
</file>