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BA6C93-DD12-F805-B432-7C9307A59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3A8589-3F28-5CC0-BCAC-D754316902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18B27B-D53C-1D81-E28F-D1E5F0BC37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891D5C-17C0-4054-AEAB-0A2EACAF96A6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D39627-8695-51E9-A3DD-4122DF653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1265D-96F2-7F08-8373-F5D66463B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8F38D8-586F-4D7F-A707-80ED4B7073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475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28A689-FEA8-EE7C-4534-69C4F1AE2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FB5BDC-DFDF-2F11-DC73-F65CBA3BD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29B222-DC4C-8091-6BFB-5846161F67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891D5C-17C0-4054-AEAB-0A2EACAF96A6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0F3355-DF7F-CB9F-8B13-FADC683B6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7DA91F-8FEE-57A8-671F-7C9793463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8F38D8-586F-4D7F-A707-80ED4B7073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564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8BB9D4-3984-E39F-DC96-368723563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82D57D-9652-5772-EEAC-2059845CB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161442-88B7-B158-73B7-E8B54679A2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891D5C-17C0-4054-AEAB-0A2EACAF96A6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9CD5B6-5B45-B859-F17C-EEBE371E5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2BCDA3-5B8B-057D-2D56-9ED74BC26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8F38D8-586F-4D7F-A707-80ED4B7073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096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852DB-59DE-7CAE-F937-C3AFB07E3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ADA5ED-1DB4-87DF-93C0-0B52258DC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2EAA41-3839-C626-D59C-EB0E996FE0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891D5C-17C0-4054-AEAB-0A2EACAF96A6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5D4C25-2D68-BE82-BFC8-EC19B22C2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FC5B64-2D07-265A-7A19-E8B899B6B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8F38D8-586F-4D7F-A707-80ED4B7073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720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7C9D7-2BA0-3EF5-D3DC-B97A4AAAB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E509ED-BEB2-8EF6-5A15-7D7B6391E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16A9CB-94E5-63BB-A0DC-4FF446B3C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891D5C-17C0-4054-AEAB-0A2EACAF96A6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E2AA34-ED0B-6FAE-79FF-68CF94A5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025427-F724-DD91-82AC-3DF4F0AAB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8F38D8-586F-4D7F-A707-80ED4B7073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721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F92F52-1016-4A95-7A0E-E88A034CB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A9E56A-360C-F22C-3921-82E9261CAD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869BE7-C99B-7D31-528C-F86AD07B7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CB5817-9232-8E9A-98EF-085C98B3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891D5C-17C0-4054-AEAB-0A2EACAF96A6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33A34E-8434-40F5-15E7-61F0FD02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A5D261-F063-DDB7-F666-B442FCDB1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8F38D8-586F-4D7F-A707-80ED4B7073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8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86767-CEC4-E586-D953-640CD92E4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824D46-0936-2A7C-599C-5000BCB4D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1D8334-B3DA-34BC-0AFF-9521E8B00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E239FD-F48C-6078-C9C2-EB31265006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5E0D869-C57C-AFB4-AACF-C5A5ABC91C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107214-D4CC-8880-C788-015D996B94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891D5C-17C0-4054-AEAB-0A2EACAF96A6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9714B6-F61F-1796-3434-9FBBB7CB3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337C99-127C-4A22-8F90-B84284005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8F38D8-586F-4D7F-A707-80ED4B7073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628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BB6CB-E19A-F8A5-C781-0462CF37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BD0E24-D4BA-4FE7-470E-E1C1535BC6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891D5C-17C0-4054-AEAB-0A2EACAF96A6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F9C0E0-390D-DC8B-E52A-3E059E096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005CB4-A0FF-9F31-936B-DC8A0455B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8F38D8-586F-4D7F-A707-80ED4B7073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91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FC8C90-06A6-9B6B-B38A-3E878A039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891D5C-17C0-4054-AEAB-0A2EACAF96A6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26580A0-1D70-4065-8E20-251ABF9FE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2CD807-83F1-75D7-1DF4-26D1BEF6D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8F38D8-586F-4D7F-A707-80ED4B7073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348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87D17A-84B8-E775-E9D3-EAAF3603E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3FE44-0476-3625-26D0-219AF2354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2CF676-B13E-4290-99B0-777692BF2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ACFEF3-706A-6C03-9655-EC3D8319C5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891D5C-17C0-4054-AEAB-0A2EACAF96A6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63FE6A-FE23-5858-28B1-32DB84BDE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6A8887-8A20-0526-71C4-7622C2F82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8F38D8-586F-4D7F-A707-80ED4B7073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96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8E51F-ED7E-E397-54A7-1D5A0FB3B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4515DD-60E1-C200-7602-12F0C32C40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26407B-EB17-9B0E-21B0-B7BAC7294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BEF173-22AA-6BC5-0047-31260C77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891D5C-17C0-4054-AEAB-0A2EACAF96A6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D17AC7-9430-219B-65D2-8026AAE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22A3A0-9466-936E-8319-29784277A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8F38D8-586F-4D7F-A707-80ED4B7073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023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6D7CFB4-7EA4-0BBA-C9B7-D0181E87554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13">
              <a:alphaModFix amt="5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8688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BAC77F4-9EAA-7662-66EE-B0E51941DB47}"/>
              </a:ext>
            </a:extLst>
          </p:cNvPr>
          <p:cNvSpPr/>
          <p:nvPr/>
        </p:nvSpPr>
        <p:spPr>
          <a:xfrm>
            <a:off x="342900" y="638628"/>
            <a:ext cx="11506200" cy="5580743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A92484C-B2F4-C2AB-D05B-368449A65A55}"/>
              </a:ext>
            </a:extLst>
          </p:cNvPr>
          <p:cNvSpPr/>
          <p:nvPr/>
        </p:nvSpPr>
        <p:spPr>
          <a:xfrm>
            <a:off x="1226456" y="413657"/>
            <a:ext cx="3004457" cy="5225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j-lt"/>
              </a:rPr>
              <a:t>Class </a:t>
            </a:r>
            <a:r>
              <a:rPr lang="en-US" altLang="ko-KR" dirty="0" err="1">
                <a:latin typeface="+mj-lt"/>
              </a:rPr>
              <a:t>Golf_Member_Info</a:t>
            </a:r>
            <a:endParaRPr lang="en-US" altLang="ko-KR" dirty="0">
              <a:latin typeface="+mj-lt"/>
            </a:endParaRPr>
          </a:p>
        </p:txBody>
      </p: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5EE6C855-1E58-955D-2604-EA0A4D46EBCA}"/>
              </a:ext>
            </a:extLst>
          </p:cNvPr>
          <p:cNvSpPr/>
          <p:nvPr/>
        </p:nvSpPr>
        <p:spPr>
          <a:xfrm>
            <a:off x="6328493" y="1959428"/>
            <a:ext cx="2415606" cy="2939143"/>
          </a:xfrm>
          <a:prstGeom prst="parallelogram">
            <a:avLst/>
          </a:prstGeom>
          <a:solidFill>
            <a:schemeClr val="accent6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C9E1BE88-BC6A-A3CD-4B62-ECDBB39CC9FB}"/>
              </a:ext>
            </a:extLst>
          </p:cNvPr>
          <p:cNvSpPr/>
          <p:nvPr/>
        </p:nvSpPr>
        <p:spPr>
          <a:xfrm>
            <a:off x="6898297" y="1959428"/>
            <a:ext cx="411446" cy="330627"/>
          </a:xfrm>
          <a:prstGeom prst="parallelogram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+mj-lt"/>
              </a:rPr>
              <a:t>3</a:t>
            </a:r>
            <a:endParaRPr lang="ko-KR" altLang="en-US" dirty="0">
              <a:latin typeface="+mj-lt"/>
            </a:endParaRPr>
          </a:p>
        </p:txBody>
      </p:sp>
      <p:sp>
        <p:nvSpPr>
          <p:cNvPr id="16" name="평행 사변형 15">
            <a:extLst>
              <a:ext uri="{FF2B5EF4-FFF2-40B4-BE49-F238E27FC236}">
                <a16:creationId xmlns:a16="http://schemas.microsoft.com/office/drawing/2014/main" id="{D1EF6AE5-44B2-F03F-D888-DC11EE77438D}"/>
              </a:ext>
            </a:extLst>
          </p:cNvPr>
          <p:cNvSpPr/>
          <p:nvPr/>
        </p:nvSpPr>
        <p:spPr>
          <a:xfrm>
            <a:off x="7230079" y="1959428"/>
            <a:ext cx="1419710" cy="330627"/>
          </a:xfrm>
          <a:prstGeom prst="parallelogram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j-lt"/>
              </a:rPr>
              <a:t>정보 입력</a:t>
            </a:r>
          </a:p>
        </p:txBody>
      </p:sp>
      <p:sp>
        <p:nvSpPr>
          <p:cNvPr id="32" name="평행 사변형 31">
            <a:extLst>
              <a:ext uri="{FF2B5EF4-FFF2-40B4-BE49-F238E27FC236}">
                <a16:creationId xmlns:a16="http://schemas.microsoft.com/office/drawing/2014/main" id="{9D29C0B5-8194-D1BC-0B25-96AA25AB595D}"/>
              </a:ext>
            </a:extLst>
          </p:cNvPr>
          <p:cNvSpPr/>
          <p:nvPr/>
        </p:nvSpPr>
        <p:spPr>
          <a:xfrm>
            <a:off x="9308738" y="1959428"/>
            <a:ext cx="2173514" cy="2939143"/>
          </a:xfrm>
          <a:prstGeom prst="parallelogram">
            <a:avLst/>
          </a:prstGeom>
          <a:solidFill>
            <a:schemeClr val="accent6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33" name="평행 사변형 32">
            <a:extLst>
              <a:ext uri="{FF2B5EF4-FFF2-40B4-BE49-F238E27FC236}">
                <a16:creationId xmlns:a16="http://schemas.microsoft.com/office/drawing/2014/main" id="{5D504179-8FA9-B728-5E83-A8A6D86F8509}"/>
              </a:ext>
            </a:extLst>
          </p:cNvPr>
          <p:cNvSpPr/>
          <p:nvPr/>
        </p:nvSpPr>
        <p:spPr>
          <a:xfrm>
            <a:off x="9781560" y="1959428"/>
            <a:ext cx="411446" cy="330627"/>
          </a:xfrm>
          <a:prstGeom prst="parallelogram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j-lt"/>
              </a:rPr>
              <a:t>4</a:t>
            </a:r>
            <a:endParaRPr lang="ko-KR" altLang="en-US" dirty="0">
              <a:latin typeface="+mj-lt"/>
            </a:endParaRPr>
          </a:p>
        </p:txBody>
      </p:sp>
      <p:sp>
        <p:nvSpPr>
          <p:cNvPr id="34" name="평행 사변형 33">
            <a:extLst>
              <a:ext uri="{FF2B5EF4-FFF2-40B4-BE49-F238E27FC236}">
                <a16:creationId xmlns:a16="http://schemas.microsoft.com/office/drawing/2014/main" id="{02E96AC7-9C8D-67B4-83E1-572435ABEA7D}"/>
              </a:ext>
            </a:extLst>
          </p:cNvPr>
          <p:cNvSpPr/>
          <p:nvPr/>
        </p:nvSpPr>
        <p:spPr>
          <a:xfrm>
            <a:off x="10113342" y="1959428"/>
            <a:ext cx="1419710" cy="330627"/>
          </a:xfrm>
          <a:prstGeom prst="parallelogram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j-lt"/>
              </a:rPr>
              <a:t>기능구현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C703CF-5B72-B160-AD72-AA81B82E2153}"/>
              </a:ext>
            </a:extLst>
          </p:cNvPr>
          <p:cNvSpPr txBox="1"/>
          <p:nvPr/>
        </p:nvSpPr>
        <p:spPr>
          <a:xfrm>
            <a:off x="9745043" y="2351314"/>
            <a:ext cx="15131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+mj-lt"/>
              </a:rPr>
              <a:t>최저 타수 회원</a:t>
            </a:r>
            <a:endParaRPr lang="en-US" altLang="ko-KR" sz="1400" dirty="0">
              <a:latin typeface="+mj-lt"/>
            </a:endParaRPr>
          </a:p>
          <a:p>
            <a:pPr algn="ctr"/>
            <a:r>
              <a:rPr lang="en-US" altLang="ko-KR" sz="1100" dirty="0">
                <a:latin typeface="+mj-lt"/>
              </a:rPr>
              <a:t>(Lowest Score)</a:t>
            </a:r>
            <a:endParaRPr lang="ko-KR" altLang="en-US" sz="1100" dirty="0"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6F69D9-1D91-C8FB-49FB-953557852316}"/>
              </a:ext>
            </a:extLst>
          </p:cNvPr>
          <p:cNvSpPr txBox="1"/>
          <p:nvPr/>
        </p:nvSpPr>
        <p:spPr>
          <a:xfrm>
            <a:off x="9416652" y="4254472"/>
            <a:ext cx="15602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+mj-lt"/>
              </a:rPr>
              <a:t>장기 구력 회원</a:t>
            </a:r>
            <a:endParaRPr lang="en-US" altLang="ko-KR" sz="1400" dirty="0">
              <a:latin typeface="+mj-lt"/>
            </a:endParaRPr>
          </a:p>
          <a:p>
            <a:pPr algn="ctr"/>
            <a:r>
              <a:rPr lang="en-US" altLang="ko-KR" sz="1100" dirty="0">
                <a:latin typeface="+mj-lt"/>
              </a:rPr>
              <a:t>(Longest Experience)</a:t>
            </a:r>
            <a:endParaRPr lang="ko-KR" altLang="en-US" sz="1100" dirty="0"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1E1951-83DA-DA32-A912-1EED7429481B}"/>
              </a:ext>
            </a:extLst>
          </p:cNvPr>
          <p:cNvSpPr txBox="1"/>
          <p:nvPr/>
        </p:nvSpPr>
        <p:spPr>
          <a:xfrm>
            <a:off x="9469271" y="3302893"/>
            <a:ext cx="17888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+mj-lt"/>
              </a:rPr>
              <a:t>최장 거리 회원</a:t>
            </a:r>
            <a:endParaRPr lang="en-US" altLang="ko-KR" sz="1400" dirty="0">
              <a:latin typeface="+mj-lt"/>
            </a:endParaRPr>
          </a:p>
          <a:p>
            <a:pPr algn="ctr"/>
            <a:r>
              <a:rPr lang="en-US" altLang="ko-KR" sz="1100" dirty="0">
                <a:latin typeface="+mj-lt"/>
              </a:rPr>
              <a:t>(Highest Distance)</a:t>
            </a:r>
            <a:endParaRPr lang="ko-KR" altLang="en-US" sz="1100" dirty="0">
              <a:latin typeface="+mj-lt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E1B63F2D-5670-C23A-E491-FEFB3A27C156}"/>
              </a:ext>
            </a:extLst>
          </p:cNvPr>
          <p:cNvGrpSpPr/>
          <p:nvPr/>
        </p:nvGrpSpPr>
        <p:grpSpPr>
          <a:xfrm>
            <a:off x="658949" y="1959428"/>
            <a:ext cx="2224314" cy="2939143"/>
            <a:chOff x="1643275" y="1959428"/>
            <a:chExt cx="2224314" cy="2939143"/>
          </a:xfrm>
        </p:grpSpPr>
        <p:sp>
          <p:nvSpPr>
            <p:cNvPr id="35" name="평행 사변형 34">
              <a:extLst>
                <a:ext uri="{FF2B5EF4-FFF2-40B4-BE49-F238E27FC236}">
                  <a16:creationId xmlns:a16="http://schemas.microsoft.com/office/drawing/2014/main" id="{94C4DE74-A5AB-788A-EC8C-1B0F1B0768D5}"/>
                </a:ext>
              </a:extLst>
            </p:cNvPr>
            <p:cNvSpPr/>
            <p:nvPr/>
          </p:nvSpPr>
          <p:spPr>
            <a:xfrm>
              <a:off x="1643275" y="1959428"/>
              <a:ext cx="2173514" cy="2939143"/>
            </a:xfrm>
            <a:prstGeom prst="parallelogram">
              <a:avLst/>
            </a:prstGeom>
            <a:solidFill>
              <a:schemeClr val="accent6">
                <a:lumMod val="20000"/>
                <a:lumOff val="8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733869C-2AE1-2456-8D53-96A8C8408CB8}"/>
                </a:ext>
              </a:extLst>
            </p:cNvPr>
            <p:cNvSpPr txBox="1"/>
            <p:nvPr/>
          </p:nvSpPr>
          <p:spPr>
            <a:xfrm>
              <a:off x="2231978" y="2336800"/>
              <a:ext cx="124648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+mj-lt"/>
                </a:rPr>
                <a:t>파일 읽기</a:t>
              </a:r>
              <a:endParaRPr lang="en-US" altLang="ko-KR" sz="1400" dirty="0">
                <a:latin typeface="+mj-lt"/>
              </a:endParaRPr>
            </a:p>
            <a:p>
              <a:pPr algn="ctr"/>
              <a:r>
                <a:rPr lang="en-US" altLang="ko-KR" sz="1100" dirty="0">
                  <a:latin typeface="+mj-lt"/>
                </a:rPr>
                <a:t>(Load File)</a:t>
              </a:r>
              <a:endParaRPr lang="ko-KR" altLang="en-US" sz="1100" dirty="0">
                <a:latin typeface="+mj-lt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3028BA0-B100-BCF5-B59F-112A799CC8C1}"/>
                </a:ext>
              </a:extLst>
            </p:cNvPr>
            <p:cNvSpPr txBox="1"/>
            <p:nvPr/>
          </p:nvSpPr>
          <p:spPr>
            <a:xfrm>
              <a:off x="2027839" y="2976024"/>
              <a:ext cx="147695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+mj-lt"/>
                </a:rPr>
                <a:t>파일 정보 쓰기</a:t>
              </a:r>
              <a:endParaRPr lang="en-US" altLang="ko-KR" sz="1400" dirty="0">
                <a:latin typeface="+mj-lt"/>
              </a:endParaRPr>
            </a:p>
            <a:p>
              <a:pPr algn="ctr"/>
              <a:r>
                <a:rPr lang="en-US" altLang="ko-KR" sz="1100" dirty="0">
                  <a:latin typeface="+mj-lt"/>
                </a:rPr>
                <a:t>(File Write)</a:t>
              </a:r>
              <a:endParaRPr lang="ko-KR" altLang="en-US" sz="1100" dirty="0">
                <a:latin typeface="+mj-lt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D09C568-A76B-AA67-0961-D4784667AE93}"/>
                </a:ext>
              </a:extLst>
            </p:cNvPr>
            <p:cNvSpPr txBox="1"/>
            <p:nvPr/>
          </p:nvSpPr>
          <p:spPr>
            <a:xfrm>
              <a:off x="1891772" y="3615248"/>
              <a:ext cx="156040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+mj-lt"/>
                </a:rPr>
                <a:t>파일 정보 저장</a:t>
              </a:r>
              <a:endParaRPr lang="en-US" altLang="ko-KR" sz="1400" dirty="0">
                <a:latin typeface="+mj-lt"/>
              </a:endParaRPr>
            </a:p>
            <a:p>
              <a:pPr algn="ctr"/>
              <a:r>
                <a:rPr lang="en-US" altLang="ko-KR" sz="1100" dirty="0">
                  <a:latin typeface="+mj-lt"/>
                </a:rPr>
                <a:t>(Save File)</a:t>
              </a:r>
              <a:endParaRPr lang="ko-KR" altLang="en-US" sz="1100" dirty="0">
                <a:latin typeface="+mj-lt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691EB60-7EAE-8417-EC62-70D6FCB6AA00}"/>
                </a:ext>
              </a:extLst>
            </p:cNvPr>
            <p:cNvSpPr txBox="1"/>
            <p:nvPr/>
          </p:nvSpPr>
          <p:spPr>
            <a:xfrm>
              <a:off x="1810195" y="4254472"/>
              <a:ext cx="148044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+mj-lt"/>
                </a:rPr>
                <a:t>중복 검사</a:t>
              </a:r>
              <a:endParaRPr lang="en-US" altLang="ko-KR" sz="1400" dirty="0">
                <a:latin typeface="+mj-lt"/>
              </a:endParaRPr>
            </a:p>
            <a:p>
              <a:pPr algn="ctr"/>
              <a:r>
                <a:rPr lang="en-US" altLang="ko-KR" sz="1200" dirty="0">
                  <a:latin typeface="+mj-lt"/>
                </a:rPr>
                <a:t>(</a:t>
              </a:r>
              <a:r>
                <a:rPr lang="en-US" altLang="ko-KR" sz="1200" dirty="0" err="1">
                  <a:latin typeface="+mj-lt"/>
                </a:rPr>
                <a:t>DuplicateUser</a:t>
              </a:r>
              <a:r>
                <a:rPr lang="en-US" altLang="ko-KR" sz="1200" dirty="0">
                  <a:latin typeface="+mj-lt"/>
                </a:rPr>
                <a:t>)</a:t>
              </a:r>
              <a:endParaRPr lang="ko-KR" altLang="en-US" sz="1200" dirty="0">
                <a:latin typeface="+mj-lt"/>
              </a:endParaRPr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EBFA973B-46CF-BF3B-F109-42B66B2FDF52}"/>
                </a:ext>
              </a:extLst>
            </p:cNvPr>
            <p:cNvSpPr/>
            <p:nvPr/>
          </p:nvSpPr>
          <p:spPr>
            <a:xfrm>
              <a:off x="2116097" y="1959428"/>
              <a:ext cx="411446" cy="330627"/>
            </a:xfrm>
            <a:prstGeom prst="parallelogram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+mj-lt"/>
                </a:rPr>
                <a:t>1</a:t>
              </a:r>
              <a:endParaRPr lang="ko-KR" altLang="en-US" dirty="0">
                <a:latin typeface="+mj-lt"/>
              </a:endParaRPr>
            </a:p>
          </p:txBody>
        </p:sp>
        <p:sp>
          <p:nvSpPr>
            <p:cNvPr id="41" name="평행 사변형 40">
              <a:extLst>
                <a:ext uri="{FF2B5EF4-FFF2-40B4-BE49-F238E27FC236}">
                  <a16:creationId xmlns:a16="http://schemas.microsoft.com/office/drawing/2014/main" id="{D9E25155-43D5-1959-094B-CE108B3F3BD2}"/>
                </a:ext>
              </a:extLst>
            </p:cNvPr>
            <p:cNvSpPr/>
            <p:nvPr/>
          </p:nvSpPr>
          <p:spPr>
            <a:xfrm>
              <a:off x="2447879" y="1959428"/>
              <a:ext cx="1419710" cy="330627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  <a:latin typeface="+mj-lt"/>
                </a:rPr>
                <a:t>파일 저장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3AA70DB-E83B-3C89-E1C1-5CE4DF4F1B04}"/>
              </a:ext>
            </a:extLst>
          </p:cNvPr>
          <p:cNvGrpSpPr/>
          <p:nvPr/>
        </p:nvGrpSpPr>
        <p:grpSpPr>
          <a:xfrm>
            <a:off x="3542212" y="1959428"/>
            <a:ext cx="2224314" cy="2939143"/>
            <a:chOff x="6358195" y="1959428"/>
            <a:chExt cx="2224314" cy="2939143"/>
          </a:xfrm>
        </p:grpSpPr>
        <p:sp>
          <p:nvSpPr>
            <p:cNvPr id="51" name="평행 사변형 50">
              <a:extLst>
                <a:ext uri="{FF2B5EF4-FFF2-40B4-BE49-F238E27FC236}">
                  <a16:creationId xmlns:a16="http://schemas.microsoft.com/office/drawing/2014/main" id="{EE6308E4-14E7-B09F-43EF-88867CB73C0F}"/>
                </a:ext>
              </a:extLst>
            </p:cNvPr>
            <p:cNvSpPr/>
            <p:nvPr/>
          </p:nvSpPr>
          <p:spPr>
            <a:xfrm>
              <a:off x="6358195" y="1959428"/>
              <a:ext cx="2173514" cy="2939143"/>
            </a:xfrm>
            <a:prstGeom prst="parallelogram">
              <a:avLst/>
            </a:prstGeom>
            <a:solidFill>
              <a:schemeClr val="accent6">
                <a:lumMod val="20000"/>
                <a:lumOff val="8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D69DEA8-F44E-1C41-A261-FBD502109CFC}"/>
                </a:ext>
              </a:extLst>
            </p:cNvPr>
            <p:cNvSpPr txBox="1"/>
            <p:nvPr/>
          </p:nvSpPr>
          <p:spPr>
            <a:xfrm>
              <a:off x="6946898" y="2336800"/>
              <a:ext cx="124648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+mj-lt"/>
                </a:rPr>
                <a:t>이름</a:t>
              </a:r>
              <a:endParaRPr lang="en-US" altLang="ko-KR" sz="1400">
                <a:latin typeface="+mj-lt"/>
              </a:endParaRPr>
            </a:p>
            <a:p>
              <a:pPr algn="ctr"/>
              <a:r>
                <a:rPr lang="en-US" altLang="ko-KR" sz="1100">
                  <a:latin typeface="+mj-lt"/>
                </a:rPr>
                <a:t>(Name)</a:t>
              </a:r>
              <a:endParaRPr lang="ko-KR" altLang="en-US" sz="1100" dirty="0">
                <a:latin typeface="+mj-lt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D086042-B8BD-1A3B-88CD-6DEF14DBCB3B}"/>
                </a:ext>
              </a:extLst>
            </p:cNvPr>
            <p:cNvSpPr txBox="1"/>
            <p:nvPr/>
          </p:nvSpPr>
          <p:spPr>
            <a:xfrm>
              <a:off x="6857997" y="2981154"/>
              <a:ext cx="124648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+mj-lt"/>
                </a:rPr>
                <a:t>타수</a:t>
              </a:r>
              <a:endParaRPr lang="en-US" altLang="ko-KR" sz="1400">
                <a:latin typeface="+mj-lt"/>
              </a:endParaRPr>
            </a:p>
            <a:p>
              <a:pPr algn="ctr"/>
              <a:r>
                <a:rPr lang="en-US" altLang="ko-KR" sz="1100">
                  <a:latin typeface="+mj-lt"/>
                </a:rPr>
                <a:t>(Score)</a:t>
              </a:r>
              <a:endParaRPr lang="ko-KR" altLang="en-US" sz="1100" dirty="0">
                <a:latin typeface="+mj-lt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C7C6125-5797-4976-CD2B-A2A28888CE2B}"/>
                </a:ext>
              </a:extLst>
            </p:cNvPr>
            <p:cNvSpPr txBox="1"/>
            <p:nvPr/>
          </p:nvSpPr>
          <p:spPr>
            <a:xfrm>
              <a:off x="6763654" y="3625508"/>
              <a:ext cx="124648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+mj-lt"/>
                </a:rPr>
                <a:t>비거리</a:t>
              </a:r>
              <a:endParaRPr lang="en-US" altLang="ko-KR" sz="1100">
                <a:latin typeface="+mj-lt"/>
              </a:endParaRPr>
            </a:p>
            <a:p>
              <a:pPr algn="ctr"/>
              <a:r>
                <a:rPr lang="en-US" altLang="ko-KR" sz="1100">
                  <a:latin typeface="+mj-lt"/>
                </a:rPr>
                <a:t>(Distance)</a:t>
              </a:r>
              <a:endParaRPr lang="ko-KR" altLang="en-US" sz="1100" dirty="0">
                <a:latin typeface="+mj-lt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E99DCC6-EAE8-D39C-FE75-ED3B3D5BB0B6}"/>
                </a:ext>
              </a:extLst>
            </p:cNvPr>
            <p:cNvSpPr txBox="1"/>
            <p:nvPr/>
          </p:nvSpPr>
          <p:spPr>
            <a:xfrm>
              <a:off x="6642096" y="4254472"/>
              <a:ext cx="124648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+mj-lt"/>
                </a:rPr>
                <a:t>구력</a:t>
              </a:r>
              <a:endParaRPr lang="en-US" altLang="ko-KR" sz="1400">
                <a:latin typeface="+mj-lt"/>
              </a:endParaRPr>
            </a:p>
            <a:p>
              <a:pPr algn="ctr"/>
              <a:r>
                <a:rPr lang="en-US" altLang="ko-KR" sz="1100">
                  <a:latin typeface="+mj-lt"/>
                </a:rPr>
                <a:t>(Experience)</a:t>
              </a:r>
              <a:endParaRPr lang="ko-KR" altLang="en-US" sz="1100" dirty="0">
                <a:latin typeface="+mj-lt"/>
              </a:endParaRPr>
            </a:p>
          </p:txBody>
        </p:sp>
        <p:sp>
          <p:nvSpPr>
            <p:cNvPr id="56" name="평행 사변형 55">
              <a:extLst>
                <a:ext uri="{FF2B5EF4-FFF2-40B4-BE49-F238E27FC236}">
                  <a16:creationId xmlns:a16="http://schemas.microsoft.com/office/drawing/2014/main" id="{E0ACD7A1-FE4A-A57C-D1E4-21AF02F5AC9D}"/>
                </a:ext>
              </a:extLst>
            </p:cNvPr>
            <p:cNvSpPr/>
            <p:nvPr/>
          </p:nvSpPr>
          <p:spPr>
            <a:xfrm>
              <a:off x="6831017" y="1959428"/>
              <a:ext cx="411446" cy="330627"/>
            </a:xfrm>
            <a:prstGeom prst="parallelogram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+mj-lt"/>
                </a:rPr>
                <a:t>2</a:t>
              </a:r>
              <a:endParaRPr lang="ko-KR" altLang="en-US" dirty="0">
                <a:latin typeface="+mj-lt"/>
              </a:endParaRPr>
            </a:p>
          </p:txBody>
        </p:sp>
        <p:sp>
          <p:nvSpPr>
            <p:cNvPr id="57" name="평행 사변형 56">
              <a:extLst>
                <a:ext uri="{FF2B5EF4-FFF2-40B4-BE49-F238E27FC236}">
                  <a16:creationId xmlns:a16="http://schemas.microsoft.com/office/drawing/2014/main" id="{73E4D9B9-7AAB-0405-690E-4CAA9337961D}"/>
                </a:ext>
              </a:extLst>
            </p:cNvPr>
            <p:cNvSpPr/>
            <p:nvPr/>
          </p:nvSpPr>
          <p:spPr>
            <a:xfrm>
              <a:off x="7162799" y="1959428"/>
              <a:ext cx="1419710" cy="330627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  <a:latin typeface="+mj-lt"/>
                </a:rPr>
                <a:t>속성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74A4C481-9A44-F977-9C3B-15D5F6EE945D}"/>
              </a:ext>
            </a:extLst>
          </p:cNvPr>
          <p:cNvSpPr txBox="1"/>
          <p:nvPr/>
        </p:nvSpPr>
        <p:spPr>
          <a:xfrm>
            <a:off x="6898297" y="2351314"/>
            <a:ext cx="15131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+mj-lt"/>
              </a:rPr>
              <a:t>종료 시 입력키</a:t>
            </a:r>
            <a:endParaRPr lang="en-US" altLang="ko-KR" sz="1400" dirty="0">
              <a:latin typeface="+mj-lt"/>
            </a:endParaRPr>
          </a:p>
          <a:p>
            <a:pPr algn="ctr"/>
            <a:r>
              <a:rPr lang="en-US" altLang="ko-KR" sz="1100" dirty="0">
                <a:latin typeface="+mj-lt"/>
              </a:rPr>
              <a:t>(‘q’ Input)</a:t>
            </a:r>
            <a:endParaRPr lang="ko-KR" altLang="en-US" sz="1100" dirty="0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C61953B-F205-8346-9FDD-C500E861556A}"/>
              </a:ext>
            </a:extLst>
          </p:cNvPr>
          <p:cNvSpPr txBox="1"/>
          <p:nvPr/>
        </p:nvSpPr>
        <p:spPr>
          <a:xfrm>
            <a:off x="6410344" y="4254472"/>
            <a:ext cx="187941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+mj-lt"/>
              </a:rPr>
              <a:t>인스턴스 속성 추가</a:t>
            </a:r>
            <a:r>
              <a:rPr lang="en-US" altLang="ko-KR" sz="1100" dirty="0">
                <a:latin typeface="+mj-lt"/>
              </a:rPr>
              <a:t>(Add Member)</a:t>
            </a:r>
            <a:endParaRPr lang="ko-KR" altLang="en-US" sz="1100" dirty="0">
              <a:latin typeface="+mj-lt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C300126-5D9C-569C-296A-281BA59015AD}"/>
              </a:ext>
            </a:extLst>
          </p:cNvPr>
          <p:cNvSpPr txBox="1"/>
          <p:nvPr/>
        </p:nvSpPr>
        <p:spPr>
          <a:xfrm>
            <a:off x="6479481" y="3302893"/>
            <a:ext cx="20749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+mj-lt"/>
              </a:rPr>
              <a:t>정수 타입 변경</a:t>
            </a:r>
            <a:endParaRPr lang="en-US" altLang="ko-KR" sz="1400" dirty="0">
              <a:latin typeface="+mj-lt"/>
            </a:endParaRPr>
          </a:p>
          <a:p>
            <a:pPr algn="ctr"/>
            <a:r>
              <a:rPr lang="en-US" altLang="ko-KR" sz="1100" dirty="0">
                <a:latin typeface="+mj-lt"/>
              </a:rPr>
              <a:t>(Score Distance Experience)</a:t>
            </a:r>
            <a:endParaRPr lang="ko-KR" altLang="en-US" sz="1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94174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5FC74D4-190A-9795-B559-DACB5A9BCFBD}"/>
              </a:ext>
            </a:extLst>
          </p:cNvPr>
          <p:cNvSpPr/>
          <p:nvPr/>
        </p:nvSpPr>
        <p:spPr>
          <a:xfrm>
            <a:off x="342900" y="638628"/>
            <a:ext cx="11506200" cy="5580743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BDC426-9284-53D0-A876-0F5F686898B8}"/>
              </a:ext>
            </a:extLst>
          </p:cNvPr>
          <p:cNvSpPr txBox="1"/>
          <p:nvPr/>
        </p:nvSpPr>
        <p:spPr>
          <a:xfrm>
            <a:off x="2660984" y="2497976"/>
            <a:ext cx="687003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dirty="0">
                <a:solidFill>
                  <a:schemeClr val="accent6"/>
                </a:solidFill>
              </a:rPr>
              <a:t>Q &amp; A</a:t>
            </a:r>
            <a:endParaRPr lang="ko-KR" altLang="en-US" sz="115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209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Microsoft Office PowerPoint</Application>
  <PresentationFormat>와이드스크린</PresentationFormat>
  <Paragraphs>37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LG</dc:creator>
  <cp:lastModifiedBy>LG</cp:lastModifiedBy>
  <cp:revision>1</cp:revision>
  <dcterms:created xsi:type="dcterms:W3CDTF">2023-07-06T11:44:06Z</dcterms:created>
  <dcterms:modified xsi:type="dcterms:W3CDTF">2023-07-06T11:44:09Z</dcterms:modified>
</cp:coreProperties>
</file>