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A38"/>
    <a:srgbClr val="548335"/>
    <a:srgbClr val="5D923B"/>
    <a:srgbClr val="49712E"/>
    <a:srgbClr val="4E7A32"/>
    <a:srgbClr val="578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5"/>
  </p:normalViewPr>
  <p:slideViewPr>
    <p:cSldViewPr snapToGrid="0" snapToObjects="1">
      <p:cViewPr>
        <p:scale>
          <a:sx n="114" d="100"/>
          <a:sy n="114" d="100"/>
        </p:scale>
        <p:origin x="1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619E-933A-4E4B-9C7B-C71F51BD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4D253-0D8C-FC40-A1B5-82BDDC0F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51582-EAF5-6543-A61A-F00816B1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A6691-6116-0747-BB2D-2A41B847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00AB4-32F1-A84D-9D2D-2DF64D4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7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E14F-021A-AD4D-99AB-3D17083D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2321B-7462-BA4C-B7DC-EA7ECA69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CA9F0-DC38-BF41-BDE9-620B857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9FF7-8F80-EF49-A950-E4635C08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67EDB-9723-8241-B7CB-41766C9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0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93293-81C8-4C4E-BFAC-95E5D713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898F4D-6571-984E-A4FD-7B37437C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3600-A030-6648-8EC5-4BED7FA3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F063D-D102-3C4C-8B4A-6267988B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72328-88E2-724A-A155-B2F103F0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3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EB11-89B8-8040-9A4D-260A487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FCE74-05E8-3845-AC95-B671101E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05BA0-04EE-8E4B-BB7C-FC09C9E4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C84F8-9EE2-424A-A98F-BD986E2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B7507-53D9-D24F-88D2-1B0164C7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7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13DD-7698-D249-8E61-C028A4F6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7DA3E-02A4-F54C-85FD-2D4A3480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22FB7-85B6-CB47-9915-C0B62AB0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C883-4020-E540-AB16-90E0E471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0A8ED-0D25-A446-AC16-544C49A8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17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299E-4283-2F47-9ADF-E0CAED8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B2489-E8BF-FA48-8DF6-F382767A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990B4-0548-8747-B670-B0F468FF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BBA05-BA1D-1940-BF79-1668F238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39114-E75D-A64A-9190-1DE1056F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76855-2F4F-6347-B18C-F3BB7D56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7C4A-7197-AE49-8231-5847CA43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64D82-90CD-C941-BBF5-08B3FF33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5B819-6026-E645-8F00-2B6A4DD3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0535E-23CE-B14F-9F49-CFD7A6B0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09A37-E2C1-B64B-B45F-FDC609149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C6521-D9BF-1C46-B7DB-AF3B85C7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17701-3B0F-1C4C-A7AD-E01ADB10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FDA967-F208-104B-B010-BE2DF455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E6EE-6CC9-1D40-973A-D9301B27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8ECD7-8E92-0F45-9232-F18A4C84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90CB2-7727-7C4E-B17B-214A3AD2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EA40C7-6656-0241-A5E2-68F42A7D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742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C7A96F-8C5C-A044-89C1-DA06D303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C591B-229C-F640-81F3-0821723C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11CE6-BF2F-C24F-BB05-98E2E52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9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AF73C-15B8-004F-93DF-A33E3F5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318C2-C120-4D41-A568-F2BFA412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3D6B1-31B2-9A48-B105-568BADB35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C9D83-644C-3C4B-BBA9-4CCB9CB2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F3CC7-1A96-5842-9DA7-286144AB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6991B-B466-9346-9E3E-875A21D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A0333-4078-5B4F-9CF2-40CE06C4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5D8651-3190-1F44-9E11-34F4EA21B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5416A-AA86-4343-899C-97E85D09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3619D-88B1-DB42-8BF2-189025EF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39E13-B0EC-5746-9CB5-89342B8F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BE3E9-199F-954C-BE29-F1E66BB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D1955B-1D3F-5641-9186-4C5D3D68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53592-D925-EE4B-B319-C02F1E86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8CA9-3888-A84D-B3BB-107E048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CC00-32CD-A040-B4AA-ECC2B2DB145C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2EF72-2DC9-F145-AA4D-30F2170BC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ED0D9-EC46-7446-B4D8-0923F976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A275-BCAE-AE43-B59D-6E825194B0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36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5A8E-7CCD-4846-93BC-D9F5BD9AC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495FA-21B2-9345-A90B-AC32F7875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441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32A652-C0EA-474F-990A-37BA647B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7119" y="782053"/>
            <a:ext cx="16746237" cy="1075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EF368-AFA7-8E47-A9CF-61352E8AD06D}"/>
              </a:ext>
            </a:extLst>
          </p:cNvPr>
          <p:cNvSpPr txBox="1"/>
          <p:nvPr/>
        </p:nvSpPr>
        <p:spPr>
          <a:xfrm>
            <a:off x="0" y="888099"/>
            <a:ext cx="98825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5700" dirty="0">
                <a:latin typeface="Apple Chancery" panose="03020702040506060504" pitchFamily="66" charset="-79"/>
                <a:ea typeface="BM DoHyeon OTF" panose="020B0600000101010101" pitchFamily="34" charset="-127"/>
                <a:cs typeface="Apple Chancery" panose="03020702040506060504" pitchFamily="66" charset="-79"/>
              </a:rPr>
              <a:t>  </a:t>
            </a:r>
            <a:r>
              <a:rPr kumimoji="1" lang="en-US" altLang="ko-Kore-KR" sz="5700" dirty="0">
                <a:latin typeface="Apple Chancery" panose="03020702040506060504" pitchFamily="66" charset="-79"/>
                <a:ea typeface="BM DoHyeon OTF" panose="020B0600000101010101" pitchFamily="34" charset="-127"/>
                <a:cs typeface="Apple Chancery" panose="03020702040506060504" pitchFamily="66" charset="-79"/>
              </a:rPr>
              <a:t>         </a:t>
            </a:r>
            <a:r>
              <a:rPr kumimoji="1" lang="en-US" altLang="ko-Kore-KR" sz="5700" dirty="0">
                <a:latin typeface="Apple Chancery" panose="03020702040506060504" pitchFamily="66" charset="-79"/>
                <a:ea typeface="PCMyungjo" pitchFamily="2" charset="-127"/>
                <a:cs typeface="Apple Chancery" panose="03020702040506060504" pitchFamily="66" charset="-79"/>
              </a:rPr>
              <a:t>I C M S</a:t>
            </a:r>
            <a:r>
              <a:rPr kumimoji="1" lang="ko-KR" altLang="en-US" sz="5700" dirty="0">
                <a:latin typeface="Apple Chancery" panose="03020702040506060504" pitchFamily="66" charset="-79"/>
                <a:ea typeface="PCMyungjo" pitchFamily="2" charset="-127"/>
                <a:cs typeface="Apple Chancery" panose="03020702040506060504" pitchFamily="66" charset="-79"/>
              </a:rPr>
              <a:t>    </a:t>
            </a:r>
            <a:r>
              <a:rPr kumimoji="1" lang="en-US" altLang="ko-KR" sz="5700" dirty="0">
                <a:latin typeface="Apple Chancery" panose="03020702040506060504" pitchFamily="66" charset="-79"/>
                <a:ea typeface="PCMyungjo" pitchFamily="2" charset="-127"/>
                <a:cs typeface="Apple Chancery" panose="03020702040506060504" pitchFamily="66" charset="-79"/>
              </a:rPr>
              <a:t> Portal</a:t>
            </a:r>
            <a:r>
              <a:rPr kumimoji="1" lang="en-US" altLang="ko-Kore-KR" sz="5700" dirty="0">
                <a:latin typeface="Apple Chancery" panose="03020702040506060504" pitchFamily="66" charset="-79"/>
                <a:ea typeface="PCMyungjo" pitchFamily="2" charset="-127"/>
                <a:cs typeface="Apple Chancery" panose="03020702040506060504" pitchFamily="66" charset="-79"/>
              </a:rPr>
              <a:t> </a:t>
            </a:r>
            <a:endParaRPr kumimoji="1" lang="ko-Kore-KR" altLang="en-US" sz="5700" dirty="0">
              <a:latin typeface="Apple Chancery" panose="03020702040506060504" pitchFamily="66" charset="-79"/>
              <a:ea typeface="PCMyungjo" pitchFamily="2" charset="-127"/>
              <a:cs typeface="Apple Chancery" panose="03020702040506060504" pitchFamily="66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70B72E-18F4-C84C-9EED-E0FDFE23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524" y="782054"/>
            <a:ext cx="998759" cy="1075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5BF911-EEF5-484A-A84D-9E543455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6679" y="2514408"/>
            <a:ext cx="16035455" cy="1325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DF23E-7BF0-E849-A752-14E13211FAE4}"/>
              </a:ext>
            </a:extLst>
          </p:cNvPr>
          <p:cNvSpPr txBox="1"/>
          <p:nvPr/>
        </p:nvSpPr>
        <p:spPr>
          <a:xfrm>
            <a:off x="3300760" y="2692441"/>
            <a:ext cx="57205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7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ICMS      Portal</a:t>
            </a:r>
            <a:endParaRPr kumimoji="1" lang="ko-Kore-KR" altLang="en-US" sz="57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99846B-332E-7F46-A8F5-57CE2A8D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51826" y="4210028"/>
            <a:ext cx="16035455" cy="10673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12C53-EA53-C043-87DC-6BD0ED8C81A4}"/>
              </a:ext>
            </a:extLst>
          </p:cNvPr>
          <p:cNvSpPr txBox="1"/>
          <p:nvPr/>
        </p:nvSpPr>
        <p:spPr>
          <a:xfrm>
            <a:off x="3124870" y="4307866"/>
            <a:ext cx="67576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7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 C M S      Portal</a:t>
            </a:r>
            <a:endParaRPr kumimoji="1" lang="ko-Kore-KR" altLang="en-US" sz="57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4DBB45-DDF2-4F4A-8DAC-E3E9E4E4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4755" y="4227671"/>
            <a:ext cx="974755" cy="10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A645-3956-0D48-A58B-4869D4A9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893" y="102790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Profile</a:t>
            </a:r>
            <a:endParaRPr kumimoji="1" lang="ko-Kore-KR" altLang="en-US" sz="3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A5ACA6C3-2713-5B40-946B-992C8F2B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608" y="570706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0B823E-C164-0C46-8880-E3C0DBBE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07" y="-687055"/>
            <a:ext cx="2187009" cy="71288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89DFA3-0B65-4F4A-949B-6ED2F8878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44" y="-270881"/>
            <a:ext cx="2187009" cy="7128881"/>
          </a:xfrm>
          <a:prstGeom prst="rect">
            <a:avLst/>
          </a:prstGeom>
        </p:spPr>
      </p:pic>
      <p:pic>
        <p:nvPicPr>
          <p:cNvPr id="26" name="내용 개체 틀 25" descr="사용자">
            <a:extLst>
              <a:ext uri="{FF2B5EF4-FFF2-40B4-BE49-F238E27FC236}">
                <a16:creationId xmlns:a16="http://schemas.microsoft.com/office/drawing/2014/main" id="{EB74F06F-16C5-214F-A7D4-06B1AE9CD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854" y="-668909"/>
            <a:ext cx="770947" cy="77094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01543C-5DC3-CA4D-BA6B-6BFD17AF8A57}"/>
              </a:ext>
            </a:extLst>
          </p:cNvPr>
          <p:cNvSpPr txBox="1"/>
          <p:nvPr/>
        </p:nvSpPr>
        <p:spPr>
          <a:xfrm>
            <a:off x="6004167" y="226994"/>
            <a:ext cx="13033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3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APPLE CHANCERY" panose="03020702040506060504" pitchFamily="66" charset="-79"/>
              </a:rPr>
              <a:t>Profile</a:t>
            </a:r>
            <a:endParaRPr kumimoji="1" lang="ko-Kore-KR" altLang="en-US" sz="2300" b="1" dirty="0">
              <a:latin typeface="BM DoHyeon OTF" panose="020B0600000101010101" pitchFamily="34" charset="-127"/>
              <a:ea typeface="BM DoHyeon OTF" panose="020B0600000101010101" pitchFamily="34" charset="-127"/>
              <a:cs typeface="APPLE CHANCERY" panose="03020702040506060504" pitchFamily="66" charset="-79"/>
            </a:endParaRPr>
          </a:p>
        </p:txBody>
      </p:sp>
      <p:pic>
        <p:nvPicPr>
          <p:cNvPr id="28" name="그래픽 27" descr="서적">
            <a:extLst>
              <a:ext uri="{FF2B5EF4-FFF2-40B4-BE49-F238E27FC236}">
                <a16:creationId xmlns:a16="http://schemas.microsoft.com/office/drawing/2014/main" id="{54E1B30B-C7BD-1B49-A5F9-A5C2643C7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5693" y="3376088"/>
            <a:ext cx="507831" cy="5078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7BA4E0-FE6A-5C47-B86C-99B838BB60A2}"/>
              </a:ext>
            </a:extLst>
          </p:cNvPr>
          <p:cNvSpPr txBox="1"/>
          <p:nvPr/>
        </p:nvSpPr>
        <p:spPr>
          <a:xfrm>
            <a:off x="6446143" y="3429000"/>
            <a:ext cx="1913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radley Hand" pitchFamily="2" charset="0"/>
              </a:rPr>
              <a:t>Materials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pic>
        <p:nvPicPr>
          <p:cNvPr id="33" name="그래픽 32" descr="랩톱">
            <a:extLst>
              <a:ext uri="{FF2B5EF4-FFF2-40B4-BE49-F238E27FC236}">
                <a16:creationId xmlns:a16="http://schemas.microsoft.com/office/drawing/2014/main" id="{9317EFE0-A478-2542-B686-EB0FE41E4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6503" y="4143627"/>
            <a:ext cx="551796" cy="5517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44CE518-487D-8C4B-9753-FCEAC60C1074}"/>
              </a:ext>
            </a:extLst>
          </p:cNvPr>
          <p:cNvSpPr txBox="1"/>
          <p:nvPr/>
        </p:nvSpPr>
        <p:spPr>
          <a:xfrm>
            <a:off x="6428257" y="4367944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radley Hand" pitchFamily="2" charset="0"/>
              </a:rPr>
              <a:t>Zoom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pic>
        <p:nvPicPr>
          <p:cNvPr id="37" name="그래픽 36" descr="스톱워치">
            <a:extLst>
              <a:ext uri="{FF2B5EF4-FFF2-40B4-BE49-F238E27FC236}">
                <a16:creationId xmlns:a16="http://schemas.microsoft.com/office/drawing/2014/main" id="{42A41E59-956E-F74D-BEB6-73EEE089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4044" y="2381258"/>
            <a:ext cx="560247" cy="5602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A858A88-B3A5-8A40-B1AC-C9651B71AA87}"/>
              </a:ext>
            </a:extLst>
          </p:cNvPr>
          <p:cNvSpPr txBox="1"/>
          <p:nvPr/>
        </p:nvSpPr>
        <p:spPr>
          <a:xfrm>
            <a:off x="6313524" y="2487538"/>
            <a:ext cx="147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radley Hand" pitchFamily="2" charset="0"/>
              </a:rPr>
              <a:t>Time Table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pic>
        <p:nvPicPr>
          <p:cNvPr id="40" name="그래픽 39" descr="고객 검토 RTL">
            <a:extLst>
              <a:ext uri="{FF2B5EF4-FFF2-40B4-BE49-F238E27FC236}">
                <a16:creationId xmlns:a16="http://schemas.microsoft.com/office/drawing/2014/main" id="{D39E1CCD-BC1F-4240-8528-B3D626ED59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7467" y="4809454"/>
            <a:ext cx="533399" cy="533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3EAB14-93D7-904F-B705-CCA7B84852E9}"/>
              </a:ext>
            </a:extLst>
          </p:cNvPr>
          <p:cNvSpPr txBox="1"/>
          <p:nvPr/>
        </p:nvSpPr>
        <p:spPr>
          <a:xfrm>
            <a:off x="6317915" y="4955257"/>
            <a:ext cx="147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radley Hand" pitchFamily="2" charset="0"/>
              </a:rPr>
              <a:t>Discussion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pic>
        <p:nvPicPr>
          <p:cNvPr id="43" name="그래픽 42" descr="문서">
            <a:extLst>
              <a:ext uri="{FF2B5EF4-FFF2-40B4-BE49-F238E27FC236}">
                <a16:creationId xmlns:a16="http://schemas.microsoft.com/office/drawing/2014/main" id="{DFAE830C-47BB-DD47-8774-D9034F315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7924" y="1747119"/>
            <a:ext cx="560247" cy="5602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0203CF-3F31-A947-8359-90D7A158FE02}"/>
              </a:ext>
            </a:extLst>
          </p:cNvPr>
          <p:cNvSpPr txBox="1"/>
          <p:nvPr/>
        </p:nvSpPr>
        <p:spPr>
          <a:xfrm>
            <a:off x="5905859" y="1707290"/>
            <a:ext cx="191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Bradley Hand" pitchFamily="2" charset="0"/>
              </a:rPr>
              <a:t>Lecture </a:t>
            </a:r>
          </a:p>
          <a:p>
            <a:pPr algn="ctr"/>
            <a:r>
              <a:rPr kumimoji="1" lang="en-US" altLang="ko-Kore-KR" sz="2000" dirty="0">
                <a:latin typeface="Bradley Hand" pitchFamily="2" charset="0"/>
              </a:rPr>
              <a:t>Notes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pic>
        <p:nvPicPr>
          <p:cNvPr id="46" name="그래픽 45" descr="전자 메일">
            <a:extLst>
              <a:ext uri="{FF2B5EF4-FFF2-40B4-BE49-F238E27FC236}">
                <a16:creationId xmlns:a16="http://schemas.microsoft.com/office/drawing/2014/main" id="{208D238B-DB0A-F540-B7CA-9D128C4D6E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7924" y="931241"/>
            <a:ext cx="560247" cy="5602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86376D-70DE-9143-B7BE-EF27926666CD}"/>
              </a:ext>
            </a:extLst>
          </p:cNvPr>
          <p:cNvSpPr txBox="1"/>
          <p:nvPr/>
        </p:nvSpPr>
        <p:spPr>
          <a:xfrm>
            <a:off x="6355210" y="1070944"/>
            <a:ext cx="115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radley Hand" pitchFamily="2" charset="0"/>
              </a:rPr>
              <a:t>Email</a:t>
            </a:r>
            <a:endParaRPr kumimoji="1" lang="ko-Kore-KR" altLang="en-US" sz="2000" dirty="0">
              <a:latin typeface="Bradley Hand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799DD2-5B63-FE44-B6FA-AD26E14B614F}"/>
              </a:ext>
            </a:extLst>
          </p:cNvPr>
          <p:cNvSpPr txBox="1"/>
          <p:nvPr/>
        </p:nvSpPr>
        <p:spPr>
          <a:xfrm>
            <a:off x="8470789" y="4493185"/>
            <a:ext cx="195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LOG OUT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수행의 시작/종료 50">
            <a:extLst>
              <a:ext uri="{FF2B5EF4-FFF2-40B4-BE49-F238E27FC236}">
                <a16:creationId xmlns:a16="http://schemas.microsoft.com/office/drawing/2014/main" id="{02F436CD-87A8-8B4B-977C-F3635B4DB083}"/>
              </a:ext>
            </a:extLst>
          </p:cNvPr>
          <p:cNvSpPr/>
          <p:nvPr/>
        </p:nvSpPr>
        <p:spPr>
          <a:xfrm>
            <a:off x="8293166" y="5359909"/>
            <a:ext cx="1795346" cy="56856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52" name="수행의 시작/종료 51">
            <a:extLst>
              <a:ext uri="{FF2B5EF4-FFF2-40B4-BE49-F238E27FC236}">
                <a16:creationId xmlns:a16="http://schemas.microsoft.com/office/drawing/2014/main" id="{9DC106C6-52AA-9E4C-BE12-BBC51D843735}"/>
              </a:ext>
            </a:extLst>
          </p:cNvPr>
          <p:cNvSpPr/>
          <p:nvPr/>
        </p:nvSpPr>
        <p:spPr>
          <a:xfrm>
            <a:off x="5831124" y="5688649"/>
            <a:ext cx="1802359" cy="639861"/>
          </a:xfrm>
          <a:prstGeom prst="flowChartTerminator">
            <a:avLst/>
          </a:prstGeom>
          <a:solidFill>
            <a:srgbClr val="588A38">
              <a:alpha val="30588"/>
            </a:srgb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LOG OUT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14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BF697C-B5D7-3C4E-90FA-4C41D03D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703" y="97186"/>
            <a:ext cx="1837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27</Words>
  <Application>Microsoft Macintosh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BM DoHyeon OTF</vt:lpstr>
      <vt:lpstr>BM JUA OTF</vt:lpstr>
      <vt:lpstr>APPLE CHANCERY</vt:lpstr>
      <vt:lpstr>APPLE CHANCERY</vt:lpstr>
      <vt:lpstr>Arial</vt:lpstr>
      <vt:lpstr>Bradley Hand</vt:lpstr>
      <vt:lpstr>Calibri</vt:lpstr>
      <vt:lpstr>Calibri Light</vt:lpstr>
      <vt:lpstr>Office 테마</vt:lpstr>
      <vt:lpstr>PowerPoint 프레젠테이션</vt:lpstr>
      <vt:lpstr>PowerPoint 프레젠테이션</vt:lpstr>
      <vt:lpstr>Profile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2023-11-17T18:09:35Z</dcterms:created>
  <dcterms:modified xsi:type="dcterms:W3CDTF">2023-11-18T08:12:26Z</dcterms:modified>
</cp:coreProperties>
</file>