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60" r:id="rId4"/>
    <p:sldId id="258" r:id="rId5"/>
    <p:sldId id="262" r:id="rId6"/>
    <p:sldId id="289" r:id="rId7"/>
    <p:sldId id="263" r:id="rId8"/>
    <p:sldId id="272" r:id="rId9"/>
    <p:sldId id="264" r:id="rId10"/>
    <p:sldId id="265" r:id="rId11"/>
    <p:sldId id="266" r:id="rId12"/>
    <p:sldId id="267" r:id="rId13"/>
    <p:sldId id="268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1" r:id="rId25"/>
    <p:sldId id="283" r:id="rId26"/>
    <p:sldId id="285" r:id="rId27"/>
    <p:sldId id="284" r:id="rId28"/>
    <p:sldId id="286" r:id="rId29"/>
    <p:sldId id="287" r:id="rId30"/>
    <p:sldId id="29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84757" autoAdjust="0"/>
  </p:normalViewPr>
  <p:slideViewPr>
    <p:cSldViewPr snapToGrid="0">
      <p:cViewPr varScale="1">
        <p:scale>
          <a:sx n="71" d="100"/>
          <a:sy n="71" d="100"/>
        </p:scale>
        <p:origin x="60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4AFAD-7DE5-41E5-90D5-3FA20CC8DEF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F37E5-4D04-4E84-8BDC-8543E64A4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769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37E5-4D04-4E84-8BDC-8543E64A4AF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572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Symbolic programming</a:t>
            </a:r>
            <a:r>
              <a:rPr lang="en-US" altLang="ko-KR" baseline="0" dirty="0" smtClean="0"/>
              <a:t> vs. Classical programming</a:t>
            </a:r>
          </a:p>
          <a:p>
            <a:r>
              <a:rPr lang="en-US" altLang="ko-KR" baseline="0" dirty="0" smtClean="0"/>
              <a:t>1.Building a graph of operations which will LATER be compiled for execution vs. Variable that hold values</a:t>
            </a:r>
          </a:p>
          <a:p>
            <a:r>
              <a:rPr lang="en-US" altLang="ko-KR" baseline="0" dirty="0" smtClean="0"/>
              <a:t>-&gt; does not require to know where it will be executed</a:t>
            </a:r>
          </a:p>
          <a:p>
            <a:r>
              <a:rPr lang="en-US" altLang="ko-KR" baseline="0" dirty="0" smtClean="0"/>
              <a:t>2. More resembles the process of the mathematical functions</a:t>
            </a:r>
          </a:p>
          <a:p>
            <a:r>
              <a:rPr lang="en-US" altLang="ko-KR" baseline="0" dirty="0" smtClean="0"/>
              <a:t>3. Automatic differentiation</a:t>
            </a:r>
          </a:p>
          <a:p>
            <a:r>
              <a:rPr lang="en-US" altLang="ko-KR" baseline="0" dirty="0" smtClean="0"/>
              <a:t>4. Most errors during the model definition phase not during random time during execution.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Etc.</a:t>
            </a:r>
          </a:p>
          <a:p>
            <a:r>
              <a:rPr lang="en-US" altLang="ko-KR" baseline="0" dirty="0" smtClean="0"/>
              <a:t>Naming symbols, </a:t>
            </a:r>
            <a:r>
              <a:rPr lang="en-US" altLang="ko-KR" baseline="0" dirty="0" err="1" smtClean="0"/>
              <a:t>namescope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37E5-4D04-4E84-8BDC-8543E64A4A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905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assert </a:t>
            </a:r>
            <a:r>
              <a:rPr lang="en-US" altLang="ko-KR" dirty="0" err="1" smtClean="0"/>
              <a:t>features.shape</a:t>
            </a:r>
            <a:r>
              <a:rPr lang="en-US" altLang="ko-KR" dirty="0" smtClean="0"/>
              <a:t>[0]</a:t>
            </a:r>
            <a:r>
              <a:rPr lang="en-US" altLang="ko-KR" baseline="0" dirty="0" smtClean="0"/>
              <a:t> == </a:t>
            </a:r>
            <a:r>
              <a:rPr lang="en-US" altLang="ko-KR" baseline="0" dirty="0" err="1" smtClean="0"/>
              <a:t>labels.shape</a:t>
            </a:r>
            <a:r>
              <a:rPr lang="en-US" altLang="ko-KR" baseline="0" dirty="0" smtClean="0"/>
              <a:t>[0]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37E5-4D04-4E84-8BDC-8543E64A4AF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15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98DE-EB1C-4BAC-81E9-31EC62BB3F0F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2555-0579-4CD3-8C9B-113B0FE26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49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98DE-EB1C-4BAC-81E9-31EC62BB3F0F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2555-0579-4CD3-8C9B-113B0FE26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98DE-EB1C-4BAC-81E9-31EC62BB3F0F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2555-0579-4CD3-8C9B-113B0FE26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23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98DE-EB1C-4BAC-81E9-31EC62BB3F0F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2555-0579-4CD3-8C9B-113B0FE26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3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98DE-EB1C-4BAC-81E9-31EC62BB3F0F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2555-0579-4CD3-8C9B-113B0FE26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8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98DE-EB1C-4BAC-81E9-31EC62BB3F0F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2555-0579-4CD3-8C9B-113B0FE26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79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98DE-EB1C-4BAC-81E9-31EC62BB3F0F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2555-0579-4CD3-8C9B-113B0FE26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4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98DE-EB1C-4BAC-81E9-31EC62BB3F0F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2555-0579-4CD3-8C9B-113B0FE26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68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98DE-EB1C-4BAC-81E9-31EC62BB3F0F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2555-0579-4CD3-8C9B-113B0FE26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20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98DE-EB1C-4BAC-81E9-31EC62BB3F0F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2555-0579-4CD3-8C9B-113B0FE26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5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98DE-EB1C-4BAC-81E9-31EC62BB3F0F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2555-0579-4CD3-8C9B-113B0FE26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36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D98DE-EB1C-4BAC-81E9-31EC62BB3F0F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D2555-0579-4CD3-8C9B-113B0FE26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7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Tf.data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Load </a:t>
            </a:r>
            <a:r>
              <a:rPr lang="en-US" altLang="ko-KR" dirty="0" smtClean="0"/>
              <a:t>images</a:t>
            </a:r>
          </a:p>
          <a:p>
            <a:endParaRPr lang="en-US" altLang="ko-KR" dirty="0"/>
          </a:p>
          <a:p>
            <a:pPr algn="r"/>
            <a:r>
              <a:rPr lang="en-US" altLang="ko-KR" dirty="0" smtClean="0"/>
              <a:t>Joohyung 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62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tf.Tensor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tf.Dtype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tf.TensorShape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Dataset1= </a:t>
            </a:r>
            <a:r>
              <a:rPr lang="en-US" altLang="ko-KR" dirty="0" err="1" smtClean="0"/>
              <a:t>tf.data.Dataset.from_tensorslices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tf.random_uniform</a:t>
            </a:r>
            <a:r>
              <a:rPr lang="en-US" altLang="ko-KR" dirty="0" smtClean="0"/>
              <a:t>([4,10]))</a:t>
            </a:r>
          </a:p>
          <a:p>
            <a:pPr marL="457200" lvl="1" indent="0">
              <a:buNone/>
            </a:pPr>
            <a:r>
              <a:rPr lang="en-US" altLang="ko-KR" dirty="0" smtClean="0"/>
              <a:t>print(dataset1.output_types) #=&gt; “tf.float32”</a:t>
            </a:r>
          </a:p>
          <a:p>
            <a:pPr marL="457200" lvl="1" indent="0">
              <a:buNone/>
            </a:pPr>
            <a:r>
              <a:rPr lang="en-US" altLang="ko-KR" dirty="0" smtClean="0"/>
              <a:t>print(dataset1.output_shapes) #=&gt; “(10,)”</a:t>
            </a:r>
          </a:p>
          <a:p>
            <a:r>
              <a:rPr lang="en-US" altLang="ko-KR" dirty="0" smtClean="0"/>
              <a:t>Dictionary mapping</a:t>
            </a:r>
          </a:p>
          <a:p>
            <a:pPr lvl="1"/>
            <a:r>
              <a:rPr lang="en-US" altLang="ko-KR" dirty="0" smtClean="0"/>
              <a:t>Dataset = </a:t>
            </a:r>
            <a:r>
              <a:rPr lang="en-US" altLang="ko-KR" dirty="0" err="1" smtClean="0"/>
              <a:t>tf.data.Dataset.from_tensor_slices</a:t>
            </a:r>
            <a:r>
              <a:rPr lang="en-US" altLang="ko-KR" dirty="0" smtClean="0"/>
              <a:t>(“a”: </a:t>
            </a:r>
            <a:r>
              <a:rPr lang="en-US" altLang="ko-KR" dirty="0" err="1" smtClean="0"/>
              <a:t>tf.random_uniform</a:t>
            </a:r>
            <a:r>
              <a:rPr lang="en-US" altLang="ko-KR" dirty="0" smtClean="0"/>
              <a:t>([4]), “b”: </a:t>
            </a:r>
            <a:r>
              <a:rPr lang="en-US" altLang="ko-KR" dirty="0" err="1" smtClean="0"/>
              <a:t>tf.random_uniform</a:t>
            </a:r>
            <a:r>
              <a:rPr lang="en-US" altLang="ko-KR" dirty="0" smtClean="0"/>
              <a:t>([4,100],</a:t>
            </a:r>
            <a:r>
              <a:rPr lang="en-US" altLang="ko-KR" dirty="0" err="1" smtClean="0"/>
              <a:t>maxval</a:t>
            </a:r>
            <a:r>
              <a:rPr lang="en-US" altLang="ko-KR" dirty="0" smtClean="0"/>
              <a:t>=100,dtype=tf.int32)})</a:t>
            </a:r>
          </a:p>
          <a:p>
            <a:r>
              <a:rPr lang="en-US" altLang="ko-KR" dirty="0" err="1" smtClean="0"/>
              <a:t>Dataset.map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Dataset.flat_map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Dataset.filter</a:t>
            </a:r>
            <a:r>
              <a:rPr lang="en-US" altLang="ko-KR" dirty="0" smtClean="0"/>
              <a:t>()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8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an iterator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With ‘Dataset’, ‘Iterator’ accesses elements from that dataset.</a:t>
            </a:r>
          </a:p>
          <a:p>
            <a:pPr lvl="1"/>
            <a:r>
              <a:rPr lang="en-US" altLang="ko-KR" dirty="0" smtClean="0"/>
              <a:t>one-shot, initialization, </a:t>
            </a:r>
            <a:r>
              <a:rPr lang="en-US" altLang="ko-KR" dirty="0" err="1" smtClean="0"/>
              <a:t>reinitializable</a:t>
            </a:r>
            <a:r>
              <a:rPr lang="en-US" altLang="ko-KR" dirty="0" smtClean="0"/>
              <a:t>, and </a:t>
            </a:r>
            <a:r>
              <a:rPr lang="en-US" altLang="ko-KR" dirty="0" err="1" smtClean="0"/>
              <a:t>feedable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2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Consuming values from an iterator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Iterator.get_next</a:t>
            </a:r>
            <a:r>
              <a:rPr lang="en-US" altLang="ko-KR" dirty="0" smtClean="0"/>
              <a:t>() : returns one or more </a:t>
            </a:r>
            <a:r>
              <a:rPr lang="en-US" altLang="ko-KR" dirty="0" err="1" smtClean="0"/>
              <a:t>tf.Tensor</a:t>
            </a:r>
            <a:r>
              <a:rPr lang="en-US" altLang="ko-KR" dirty="0" smtClean="0"/>
              <a:t> (symbolic)</a:t>
            </a:r>
          </a:p>
          <a:p>
            <a:pPr lvl="1"/>
            <a:r>
              <a:rPr lang="en-US" altLang="ko-KR" dirty="0" smtClean="0"/>
              <a:t>If reaches the end, this op will raise a ‘</a:t>
            </a:r>
            <a:r>
              <a:rPr lang="en-US" altLang="ko-KR" dirty="0" err="1" smtClean="0"/>
              <a:t>tf.errors.OutOfRangeError</a:t>
            </a:r>
            <a:r>
              <a:rPr lang="en-US" altLang="ko-KR" dirty="0" smtClean="0"/>
              <a:t>’. Initialization is then necessary.</a:t>
            </a:r>
          </a:p>
          <a:p>
            <a:r>
              <a:rPr lang="en-US" altLang="ko-KR" dirty="0" smtClean="0"/>
              <a:t>Try-except block is a common pattern</a:t>
            </a:r>
          </a:p>
          <a:p>
            <a:r>
              <a:rPr lang="en-US" altLang="ko-KR" dirty="0" smtClean="0"/>
              <a:t>Include all components in a single iterator caller to prevent </a:t>
            </a:r>
            <a:r>
              <a:rPr lang="en-US" altLang="ko-KR" dirty="0" err="1" smtClean="0"/>
              <a:t>dismatch</a:t>
            </a:r>
            <a:r>
              <a:rPr lang="en-US" altLang="ko-KR" dirty="0" smtClean="0"/>
              <a:t> between components (every call advance the iterator)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6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Saving iterator state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tf.contrib.data.make_saveable_from_iterator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Creates a ‘</a:t>
            </a:r>
            <a:r>
              <a:rPr lang="en-US" altLang="ko-KR" dirty="0" err="1" smtClean="0"/>
              <a:t>SaveableObject</a:t>
            </a:r>
            <a:r>
              <a:rPr lang="en-US" altLang="ko-KR" dirty="0" smtClean="0"/>
              <a:t>’ from an iterator: save or restore the current state of the iterator (possibly, the whole input pipeline)</a:t>
            </a:r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 err="1" smtClean="0"/>
              <a:t>saveable</a:t>
            </a:r>
            <a:r>
              <a:rPr lang="en-US" altLang="ko-KR" dirty="0" smtClean="0"/>
              <a:t> object thus created can be added to 1) </a:t>
            </a:r>
            <a:r>
              <a:rPr lang="en-US" altLang="ko-KR" dirty="0" err="1" smtClean="0"/>
              <a:t>tf.train.Saver</a:t>
            </a:r>
            <a:r>
              <a:rPr lang="en-US" altLang="ko-KR" dirty="0" smtClean="0"/>
              <a:t> –variable list or the 2) </a:t>
            </a:r>
            <a:r>
              <a:rPr lang="en-US" altLang="ko-KR" dirty="0" err="1" smtClean="0"/>
              <a:t>tf.GraphKeys.SAVEABLE_OBJECTS</a:t>
            </a:r>
            <a:r>
              <a:rPr lang="en-US" altLang="ko-KR" dirty="0" smtClean="0"/>
              <a:t> collection for saving and restoring in the same manner as a </a:t>
            </a:r>
            <a:r>
              <a:rPr lang="en-US" altLang="ko-KR" dirty="0" err="1" smtClean="0"/>
              <a:t>tf.Variable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4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Reading input data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Consuming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arrays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Instead of loading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arrays directly into ‘</a:t>
            </a:r>
            <a:r>
              <a:rPr lang="en-US" altLang="ko-KR" dirty="0" err="1" smtClean="0"/>
              <a:t>tf.data.Dataset.from_tensor_slices</a:t>
            </a:r>
            <a:r>
              <a:rPr lang="en-US" altLang="ko-KR" dirty="0" smtClean="0"/>
              <a:t>’, define the ‘Dataset’ in terms of ‘</a:t>
            </a:r>
            <a:r>
              <a:rPr lang="en-US" altLang="ko-KR" dirty="0" err="1" smtClean="0"/>
              <a:t>tf.placeholder</a:t>
            </a:r>
            <a:r>
              <a:rPr lang="en-US" altLang="ko-KR" dirty="0" smtClean="0"/>
              <a:t>()’ tensors and feed the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arrays when you initialize an ‘Iterator’ over the dataset</a:t>
            </a:r>
          </a:p>
          <a:p>
            <a:pPr lvl="1"/>
            <a:r>
              <a:rPr lang="en-US" altLang="ko-KR" dirty="0" smtClean="0"/>
              <a:t>Better use of the memory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71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Consuming </a:t>
            </a:r>
            <a:r>
              <a:rPr lang="en-US" altLang="ko-KR" dirty="0" err="1" smtClean="0"/>
              <a:t>TFRecord</a:t>
            </a:r>
            <a:r>
              <a:rPr lang="en-US" altLang="ko-KR" dirty="0" smtClean="0"/>
              <a:t>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tf.data.TFRecordDataset</a:t>
            </a:r>
            <a:r>
              <a:rPr lang="en-US" altLang="ko-KR" dirty="0" smtClean="0"/>
              <a:t> class can stream over the contents of one or more </a:t>
            </a:r>
            <a:r>
              <a:rPr lang="en-US" altLang="ko-KR" dirty="0" err="1" smtClean="0"/>
              <a:t>TFRecord</a:t>
            </a:r>
            <a:r>
              <a:rPr lang="en-US" altLang="ko-KR" dirty="0" smtClean="0"/>
              <a:t> files as part of an input pipeline</a:t>
            </a:r>
          </a:p>
          <a:p>
            <a:r>
              <a:rPr lang="en-US" altLang="ko-KR" dirty="0" smtClean="0"/>
              <a:t>Take string as an argument</a:t>
            </a:r>
          </a:p>
          <a:p>
            <a:pPr lvl="1"/>
            <a:r>
              <a:rPr lang="en-US" altLang="ko-KR" dirty="0" smtClean="0"/>
              <a:t>E.g.) path(s) -&gt; </a:t>
            </a:r>
            <a:r>
              <a:rPr lang="en-US" altLang="ko-KR" dirty="0" err="1" smtClean="0"/>
              <a:t>feed_dict</a:t>
            </a:r>
            <a:r>
              <a:rPr lang="en-US" altLang="ko-KR" dirty="0" smtClean="0"/>
              <a:t> -&gt; placeholder for </a:t>
            </a:r>
            <a:r>
              <a:rPr lang="en-US" altLang="ko-KR" dirty="0" err="1" smtClean="0"/>
              <a:t>tf.string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tf.data.TFRecordDataset</a:t>
            </a:r>
            <a:r>
              <a:rPr lang="en-US" altLang="ko-KR" dirty="0" smtClean="0"/>
              <a:t> -&gt; map -&gt; batch</a:t>
            </a:r>
          </a:p>
          <a:p>
            <a:pPr lvl="1"/>
            <a:r>
              <a:rPr lang="en-US" altLang="ko-KR" dirty="0" smtClean="0"/>
              <a:t>Possible argument type: string, list of string, </a:t>
            </a:r>
            <a:r>
              <a:rPr lang="en-US" altLang="ko-KR" dirty="0" err="1" smtClean="0"/>
              <a:t>tf.Tensor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94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Consuming text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Tf.data.TextLineDataset</a:t>
            </a:r>
            <a:endParaRPr lang="en-US" altLang="ko-KR" dirty="0" smtClean="0"/>
          </a:p>
          <a:p>
            <a:r>
              <a:rPr lang="en-US" altLang="ko-KR" dirty="0" smtClean="0"/>
              <a:t>To extract lines from one or more text files (file path as a </a:t>
            </a:r>
            <a:r>
              <a:rPr lang="en-US" altLang="ko-KR" dirty="0" err="1" smtClean="0"/>
              <a:t>tf.Tensor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Neglect or sample certain lines only by</a:t>
            </a:r>
          </a:p>
          <a:p>
            <a:pPr lvl="1"/>
            <a:r>
              <a:rPr lang="en-US" altLang="ko-KR" dirty="0" smtClean="0"/>
              <a:t>Transformation: </a:t>
            </a:r>
            <a:r>
              <a:rPr lang="en-US" altLang="ko-KR" dirty="0" err="1" smtClean="0"/>
              <a:t>Dataset.skip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Dataset.filter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Individual application: </a:t>
            </a:r>
            <a:r>
              <a:rPr lang="en-US" altLang="ko-KR" dirty="0" err="1" smtClean="0"/>
              <a:t>Dataset.flat_map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Refer to the </a:t>
            </a:r>
            <a:r>
              <a:rPr lang="en-US" altLang="ko-KR" dirty="0" err="1" smtClean="0"/>
              <a:t>examplary</a:t>
            </a:r>
            <a:r>
              <a:rPr lang="en-US" altLang="ko-KR" dirty="0" smtClean="0"/>
              <a:t> code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0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Consuming CSV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tf.contrub.data.CsvDataset</a:t>
            </a:r>
            <a:endParaRPr lang="en-US" altLang="ko-KR" dirty="0" smtClean="0"/>
          </a:p>
          <a:p>
            <a:r>
              <a:rPr lang="en-US" altLang="ko-KR" dirty="0" smtClean="0"/>
              <a:t>Filter out some unnecessary information by</a:t>
            </a:r>
          </a:p>
          <a:p>
            <a:pPr lvl="1"/>
            <a:r>
              <a:rPr lang="en-US" altLang="ko-KR" dirty="0" smtClean="0"/>
              <a:t>header, </a:t>
            </a:r>
            <a:r>
              <a:rPr lang="en-US" altLang="ko-KR" dirty="0" err="1" smtClean="0"/>
              <a:t>select_cols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488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Preprocessing data with </a:t>
            </a:r>
            <a:r>
              <a:rPr lang="en-US" altLang="ko-KR" dirty="0" err="1" smtClean="0"/>
              <a:t>Dataset.map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Dataset.map</a:t>
            </a:r>
            <a:r>
              <a:rPr lang="en-US" altLang="ko-KR" dirty="0" smtClean="0"/>
              <a:t>(f): transformation that produces a new dataset by applying a given function ‘f’ to each element of the input dataset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49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Label from folder name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label_names</a:t>
            </a:r>
            <a:r>
              <a:rPr lang="en-US" altLang="ko-KR" dirty="0" smtClean="0"/>
              <a:t> = sorted(item.name for item in </a:t>
            </a:r>
            <a:r>
              <a:rPr lang="en-US" altLang="ko-KR" dirty="0" err="1" smtClean="0"/>
              <a:t>data_root.glob</a:t>
            </a:r>
            <a:r>
              <a:rPr lang="en-US" altLang="ko-KR" dirty="0" smtClean="0"/>
              <a:t>(‘*/’) if </a:t>
            </a:r>
            <a:r>
              <a:rPr lang="en-US" altLang="ko-KR" dirty="0" err="1" smtClean="0"/>
              <a:t>item.is_dir</a:t>
            </a:r>
            <a:r>
              <a:rPr lang="en-US" altLang="ko-KR" dirty="0" smtClean="0"/>
              <a:t>())</a:t>
            </a:r>
          </a:p>
          <a:p>
            <a:r>
              <a:rPr lang="en-US" altLang="ko-KR" dirty="0" err="1" smtClean="0"/>
              <a:t>label_to_index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((name, index) for index, name in enumerate(</a:t>
            </a:r>
            <a:r>
              <a:rPr lang="en-US" altLang="ko-KR" dirty="0" err="1" smtClean="0"/>
              <a:t>label_names</a:t>
            </a:r>
            <a:r>
              <a:rPr lang="en-US" altLang="ko-KR" dirty="0" smtClean="0"/>
              <a:t>))</a:t>
            </a:r>
          </a:p>
          <a:p>
            <a:r>
              <a:rPr lang="en-US" altLang="ko-KR" dirty="0" err="1"/>
              <a:t>a</a:t>
            </a:r>
            <a:r>
              <a:rPr lang="en-US" altLang="ko-KR" dirty="0" err="1" smtClean="0"/>
              <a:t>ll_image_labels</a:t>
            </a:r>
            <a:r>
              <a:rPr lang="en-US" altLang="ko-KR" dirty="0" smtClean="0"/>
              <a:t> = [</a:t>
            </a:r>
            <a:r>
              <a:rPr lang="en-US" altLang="ko-KR" dirty="0" err="1" smtClean="0"/>
              <a:t>label_to_index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pathlib.Path</a:t>
            </a:r>
            <a:r>
              <a:rPr lang="en-US" altLang="ko-KR" dirty="0" smtClean="0"/>
              <a:t>(path).parent.name] for path in </a:t>
            </a:r>
            <a:r>
              <a:rPr lang="en-US" altLang="ko-KR" dirty="0" err="1" smtClean="0"/>
              <a:t>all_image_paths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5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Parsing </a:t>
            </a:r>
            <a:r>
              <a:rPr lang="en-US" altLang="ko-KR" dirty="0" err="1" smtClean="0"/>
              <a:t>tf.Example</a:t>
            </a:r>
            <a:r>
              <a:rPr lang="en-US" altLang="ko-KR" dirty="0" smtClean="0"/>
              <a:t> protocol buffer </a:t>
            </a:r>
            <a:r>
              <a:rPr lang="en-US" altLang="ko-KR" dirty="0" err="1" smtClean="0"/>
              <a:t>msgs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tf.parse_single_example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example_proto</a:t>
            </a:r>
            <a:r>
              <a:rPr lang="en-US" altLang="ko-KR" dirty="0" smtClean="0"/>
              <a:t>, features)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299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Decoding image data and resizing 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data.set.map</a:t>
            </a:r>
            <a:r>
              <a:rPr lang="en-US" altLang="ko-KR" dirty="0" smtClean="0"/>
              <a:t>(f)</a:t>
            </a:r>
          </a:p>
          <a:p>
            <a:pPr lvl="1"/>
            <a:r>
              <a:rPr lang="en-US" altLang="ko-KR" dirty="0" smtClean="0"/>
              <a:t>F can include…</a:t>
            </a:r>
          </a:p>
          <a:p>
            <a:pPr lvl="2"/>
            <a:r>
              <a:rPr lang="en-US" altLang="ko-KR" dirty="0" err="1" smtClean="0"/>
              <a:t>tf.read_file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tf.image.decode_bmp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tf.image.resize_images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dataset = </a:t>
            </a:r>
            <a:r>
              <a:rPr lang="en-US" altLang="ko-KR" dirty="0" err="1" smtClean="0"/>
              <a:t>Tf.data.Dataset.from_tensor_slices</a:t>
            </a:r>
            <a:r>
              <a:rPr lang="en-US" altLang="ko-KR" dirty="0" smtClean="0"/>
              <a:t>((filenames, labels))</a:t>
            </a:r>
          </a:p>
          <a:p>
            <a:pPr lvl="1"/>
            <a:r>
              <a:rPr lang="en-US" altLang="ko-KR" dirty="0" smtClean="0"/>
              <a:t>dataset = </a:t>
            </a:r>
            <a:r>
              <a:rPr lang="en-US" altLang="ko-KR" dirty="0" err="1" smtClean="0"/>
              <a:t>data.map</a:t>
            </a:r>
            <a:r>
              <a:rPr lang="en-US" altLang="ko-KR" dirty="0" smtClean="0"/>
              <a:t>(_</a:t>
            </a:r>
            <a:r>
              <a:rPr lang="en-US" altLang="ko-KR" dirty="0" err="1" smtClean="0"/>
              <a:t>parse_function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1304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Applying arbitrary Python logic with </a:t>
            </a:r>
            <a:r>
              <a:rPr lang="en-US" altLang="ko-KR" dirty="0" err="1" smtClean="0"/>
              <a:t>tf.py_func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Encourage to use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op (better performance)</a:t>
            </a:r>
          </a:p>
          <a:p>
            <a:r>
              <a:rPr lang="en-US" altLang="ko-KR" dirty="0" smtClean="0"/>
              <a:t>Use </a:t>
            </a:r>
            <a:r>
              <a:rPr lang="en-US" altLang="ko-KR" dirty="0" err="1" smtClean="0"/>
              <a:t>tf.py_func</a:t>
            </a:r>
            <a:r>
              <a:rPr lang="en-US" altLang="ko-KR" dirty="0" smtClean="0"/>
              <a:t>() to call upon external Python libraries.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225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Batching dataset elements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6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batching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Dataset.batch</a:t>
            </a:r>
            <a:r>
              <a:rPr lang="en-US" altLang="ko-KR" dirty="0" smtClean="0"/>
              <a:t>(): batching stacks n consecutive elements</a:t>
            </a:r>
          </a:p>
          <a:p>
            <a:r>
              <a:rPr lang="en-US" altLang="ko-KR" dirty="0" smtClean="0"/>
              <a:t>Refer to the exemplary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238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Batching tensors with padding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Dataset.padded_batch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Default value is zero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164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Training Workflows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Processing multiple epochs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Simplest way: </a:t>
            </a:r>
            <a:r>
              <a:rPr lang="en-US" altLang="ko-KR" dirty="0" err="1" smtClean="0"/>
              <a:t>Dataset.repeat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Concatenates its arguments without signaling the end of one epoch and the beginning of the next epoch</a:t>
            </a:r>
          </a:p>
          <a:p>
            <a:pPr lvl="1"/>
            <a:r>
              <a:rPr lang="en-US" altLang="ko-KR" dirty="0" smtClean="0"/>
              <a:t>Catch (try-except) the </a:t>
            </a:r>
            <a:r>
              <a:rPr lang="en-US" altLang="ko-KR" dirty="0" err="1" smtClean="0"/>
              <a:t>tf.errors.OutOfRangeError</a:t>
            </a:r>
            <a:r>
              <a:rPr lang="en-US" altLang="ko-KR" dirty="0" smtClean="0"/>
              <a:t> at the end of a dataset</a:t>
            </a:r>
          </a:p>
          <a:p>
            <a:pPr lvl="2"/>
            <a:r>
              <a:rPr lang="en-US" altLang="ko-KR" dirty="0" smtClean="0"/>
              <a:t>For (epoch): while True: try: </a:t>
            </a:r>
            <a:r>
              <a:rPr lang="en-US" altLang="ko-KR" dirty="0" err="1" smtClean="0"/>
              <a:t>sess.run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next_element</a:t>
            </a:r>
            <a:r>
              <a:rPr lang="en-US" altLang="ko-KR" dirty="0" smtClean="0"/>
              <a:t>) except </a:t>
            </a:r>
            <a:r>
              <a:rPr lang="en-US" altLang="ko-KR" dirty="0" err="1" smtClean="0"/>
              <a:t>tf.error.OutOfRangeError</a:t>
            </a:r>
            <a:r>
              <a:rPr lang="en-US" altLang="ko-KR" dirty="0" smtClean="0"/>
              <a:t>: break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118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Randomly shuffling input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Dataset.shuffle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Similar algorithm to </a:t>
            </a:r>
            <a:r>
              <a:rPr lang="en-US" altLang="ko-KR" dirty="0" err="1" smtClean="0"/>
              <a:t>tf.RandomShuffleQueue</a:t>
            </a:r>
            <a:endParaRPr lang="en-US" altLang="ko-KR" dirty="0" smtClean="0"/>
          </a:p>
          <a:p>
            <a:r>
              <a:rPr lang="en-US" altLang="ko-KR" dirty="0" err="1" smtClean="0"/>
              <a:t>Buffer_sze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92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high-level APIs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tf.train.MonitoredTrainingSession</a:t>
            </a:r>
            <a:endParaRPr lang="en-US" altLang="ko-KR" dirty="0" smtClean="0"/>
          </a:p>
          <a:p>
            <a:r>
              <a:rPr lang="en-US" altLang="ko-KR" dirty="0" smtClean="0"/>
              <a:t>Or..</a:t>
            </a:r>
          </a:p>
          <a:p>
            <a:r>
              <a:rPr lang="en-US" altLang="ko-KR" dirty="0" err="1" smtClean="0"/>
              <a:t>tf.train.MonitoredSession</a:t>
            </a:r>
            <a:endParaRPr lang="en-US" altLang="ko-KR" dirty="0"/>
          </a:p>
          <a:p>
            <a:pPr lvl="1"/>
            <a:r>
              <a:rPr lang="en-US" altLang="ko-KR" dirty="0" err="1" smtClean="0"/>
              <a:t>should_stop</a:t>
            </a:r>
            <a:r>
              <a:rPr lang="en-US" altLang="ko-KR" dirty="0" smtClean="0"/>
              <a:t>() returns true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00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Load and format the images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img_raw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tf.read_file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img_path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image = </a:t>
            </a:r>
            <a:r>
              <a:rPr lang="en-US" altLang="ko-KR" dirty="0" err="1" smtClean="0"/>
              <a:t>tf.image.decode_image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img_raw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image = </a:t>
            </a:r>
            <a:r>
              <a:rPr lang="en-US" altLang="ko-KR" dirty="0" err="1" smtClean="0"/>
              <a:t>tf.image.decode_bmp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img_raw</a:t>
            </a:r>
            <a:r>
              <a:rPr lang="en-US" altLang="ko-KR" dirty="0" smtClean="0"/>
              <a:t>, channels=3)</a:t>
            </a:r>
          </a:p>
          <a:p>
            <a:r>
              <a:rPr lang="en-US" altLang="ko-KR" dirty="0" err="1" smtClean="0"/>
              <a:t>img_final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tf.image.resize_images</a:t>
            </a:r>
            <a:r>
              <a:rPr lang="en-US" altLang="ko-KR" dirty="0" smtClean="0"/>
              <a:t>(image, [192, 192])</a:t>
            </a:r>
          </a:p>
          <a:p>
            <a:r>
              <a:rPr lang="en-US" altLang="ko-KR" dirty="0" err="1" smtClean="0"/>
              <a:t>img_final</a:t>
            </a:r>
            <a:r>
              <a:rPr lang="en-US" altLang="ko-KR" dirty="0" smtClean="0"/>
              <a:t> /= 255.0</a:t>
            </a:r>
          </a:p>
          <a:p>
            <a:r>
              <a:rPr lang="en-US" altLang="ko-KR" dirty="0" err="1" smtClean="0"/>
              <a:t>img_final.numpy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.min(), max()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5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Tutorials-Images-Image segmentation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GitHub example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62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Build </a:t>
            </a:r>
            <a:r>
              <a:rPr lang="en-US" altLang="ko-KR" dirty="0" err="1" smtClean="0"/>
              <a:t>tf.data.Dataset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path_ds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tf.data.Dataset.from_tensor_slices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all_image_paths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.map()</a:t>
            </a:r>
          </a:p>
          <a:p>
            <a:r>
              <a:rPr lang="en-US" altLang="ko-KR" dirty="0" err="1" smtClean="0"/>
              <a:t>label_ds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tf.data.Dataset.from_tensor_slices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tf.cast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all_image_labels</a:t>
            </a:r>
            <a:r>
              <a:rPr lang="en-US" altLang="ko-KR" dirty="0" smtClean="0"/>
              <a:t>, tf.int64))</a:t>
            </a:r>
          </a:p>
          <a:p>
            <a:r>
              <a:rPr lang="en-US" altLang="ko-KR" dirty="0" err="1" smtClean="0"/>
              <a:t>image_label_ds</a:t>
            </a:r>
            <a:r>
              <a:rPr lang="en-US" altLang="ko-KR" dirty="0" smtClean="0"/>
              <a:t> = tf.data.Dataset.zip((</a:t>
            </a:r>
            <a:r>
              <a:rPr lang="en-US" altLang="ko-KR" dirty="0" err="1" smtClean="0"/>
              <a:t>image_ds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label_ds</a:t>
            </a:r>
            <a:r>
              <a:rPr lang="en-US" altLang="ko-KR" dirty="0" smtClean="0"/>
              <a:t>))</a:t>
            </a:r>
          </a:p>
          <a:p>
            <a:r>
              <a:rPr lang="en-US" altLang="ko-KR" dirty="0" smtClean="0"/>
              <a:t>If label is an array:</a:t>
            </a:r>
          </a:p>
          <a:p>
            <a:pPr lvl="1"/>
            <a:r>
              <a:rPr lang="en-US" altLang="ko-KR" dirty="0" smtClean="0"/>
              <a:t>ds = </a:t>
            </a:r>
            <a:r>
              <a:rPr lang="en-US" altLang="ko-KR" dirty="0" err="1" smtClean="0"/>
              <a:t>tf.data.Dataset.from_tensor_slices</a:t>
            </a:r>
            <a:r>
              <a:rPr lang="en-US" altLang="ko-KR" dirty="0" smtClean="0"/>
              <a:t>((</a:t>
            </a:r>
            <a:r>
              <a:rPr lang="en-US" altLang="ko-KR" dirty="0" err="1" smtClean="0"/>
              <a:t>all_image_paths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all_image_labels</a:t>
            </a:r>
            <a:r>
              <a:rPr lang="en-US" altLang="ko-KR" dirty="0" smtClean="0"/>
              <a:t>))</a:t>
            </a:r>
          </a:p>
          <a:p>
            <a:pPr lvl="1"/>
            <a:r>
              <a:rPr lang="en-US" altLang="ko-KR" dirty="0" err="1" smtClean="0"/>
              <a:t>image_label_ds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ds.map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load_and_preprocess_from_path_label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87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GUIDE: Importing Data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4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Basic mechanics</a:t>
            </a:r>
          </a:p>
          <a:p>
            <a:pPr lvl="1"/>
            <a:r>
              <a:rPr lang="en-US" altLang="ko-KR" dirty="0"/>
              <a:t>Dataset structures</a:t>
            </a:r>
          </a:p>
          <a:p>
            <a:pPr lvl="1"/>
            <a:r>
              <a:rPr lang="en-US" altLang="ko-KR" dirty="0"/>
              <a:t>Creating an iterator</a:t>
            </a:r>
          </a:p>
          <a:p>
            <a:pPr lvl="1"/>
            <a:r>
              <a:rPr lang="en-US" altLang="ko-KR" dirty="0"/>
              <a:t>Consuming values from an iterator</a:t>
            </a:r>
          </a:p>
          <a:p>
            <a:r>
              <a:rPr lang="en-US" altLang="ko-KR" dirty="0" smtClean="0"/>
              <a:t>Reading input data</a:t>
            </a:r>
          </a:p>
          <a:p>
            <a:pPr lvl="1"/>
            <a:r>
              <a:rPr lang="en-US" altLang="ko-KR" dirty="0" smtClean="0"/>
              <a:t>Consuming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arrays</a:t>
            </a:r>
          </a:p>
          <a:p>
            <a:pPr lvl="1"/>
            <a:r>
              <a:rPr lang="en-US" altLang="ko-KR" dirty="0" smtClean="0"/>
              <a:t>Consuming </a:t>
            </a:r>
            <a:r>
              <a:rPr lang="en-US" altLang="ko-KR" dirty="0" err="1" smtClean="0"/>
              <a:t>TFRecord</a:t>
            </a:r>
            <a:r>
              <a:rPr lang="en-US" altLang="ko-KR" dirty="0" smtClean="0"/>
              <a:t> data</a:t>
            </a:r>
          </a:p>
          <a:p>
            <a:pPr lvl="1"/>
            <a:r>
              <a:rPr lang="en-US" altLang="ko-KR" dirty="0" smtClean="0"/>
              <a:t>Consuming text data</a:t>
            </a:r>
          </a:p>
          <a:p>
            <a:pPr lvl="1"/>
            <a:r>
              <a:rPr lang="en-US" altLang="ko-KR" dirty="0" smtClean="0"/>
              <a:t>Consuming CSV data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Preprocessing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Dataset.map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Parsing </a:t>
            </a:r>
            <a:r>
              <a:rPr lang="en-US" altLang="ko-KR" dirty="0" err="1" smtClean="0"/>
              <a:t>tf.example</a:t>
            </a:r>
            <a:r>
              <a:rPr lang="en-US" altLang="ko-KR" dirty="0" smtClean="0"/>
              <a:t> protocol buffer messages</a:t>
            </a:r>
          </a:p>
          <a:p>
            <a:pPr lvl="1"/>
            <a:r>
              <a:rPr lang="en-US" altLang="ko-KR" dirty="0" smtClean="0"/>
              <a:t>Decoding image data and resize</a:t>
            </a:r>
          </a:p>
          <a:p>
            <a:pPr lvl="1"/>
            <a:r>
              <a:rPr lang="en-US" altLang="ko-KR" dirty="0" err="1" smtClean="0"/>
              <a:t>tf.py_func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r>
              <a:rPr lang="en-US" altLang="ko-KR" dirty="0"/>
              <a:t>Batching dataset </a:t>
            </a:r>
            <a:r>
              <a:rPr lang="en-US" altLang="ko-KR" dirty="0" smtClean="0"/>
              <a:t>elements</a:t>
            </a:r>
          </a:p>
          <a:p>
            <a:pPr lvl="1"/>
            <a:r>
              <a:rPr lang="en-US" altLang="ko-KR" dirty="0" smtClean="0"/>
              <a:t>Simple batching</a:t>
            </a:r>
          </a:p>
          <a:p>
            <a:pPr lvl="1"/>
            <a:r>
              <a:rPr lang="en-US" altLang="ko-KR" dirty="0" smtClean="0"/>
              <a:t>Batching tensors with padding</a:t>
            </a:r>
            <a:endParaRPr lang="en-US" altLang="ko-KR" dirty="0"/>
          </a:p>
          <a:p>
            <a:r>
              <a:rPr lang="en-US" altLang="ko-KR" dirty="0"/>
              <a:t>Training </a:t>
            </a:r>
            <a:r>
              <a:rPr lang="en-US" altLang="ko-KR" dirty="0" smtClean="0"/>
              <a:t>workflow</a:t>
            </a:r>
          </a:p>
          <a:p>
            <a:pPr lvl="1"/>
            <a:r>
              <a:rPr lang="en-US" altLang="ko-KR" dirty="0" smtClean="0"/>
              <a:t>Processing multiple epochs</a:t>
            </a:r>
          </a:p>
          <a:p>
            <a:pPr lvl="1"/>
            <a:r>
              <a:rPr lang="en-US" altLang="ko-KR" dirty="0" smtClean="0"/>
              <a:t>Randomly shuffling input data</a:t>
            </a:r>
          </a:p>
          <a:p>
            <a:pPr lvl="1"/>
            <a:r>
              <a:rPr lang="en-US" altLang="ko-KR" dirty="0" smtClean="0"/>
              <a:t>Using high-level APIs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77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Two new abstractions from </a:t>
            </a:r>
            <a:r>
              <a:rPr lang="en-US" altLang="ko-KR" dirty="0" err="1" smtClean="0"/>
              <a:t>tf.data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tf.data.Dataset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Represents a sequence of elements, in which each element contains one or more Tensor object, e.g., image and a corresponding label</a:t>
            </a:r>
          </a:p>
          <a:p>
            <a:pPr lvl="1"/>
            <a:r>
              <a:rPr lang="en-US" altLang="ko-KR" dirty="0" smtClean="0"/>
              <a:t>Creating a dataset</a:t>
            </a:r>
          </a:p>
          <a:p>
            <a:pPr lvl="2"/>
            <a:r>
              <a:rPr lang="en-US" altLang="ko-KR" dirty="0" smtClean="0"/>
              <a:t>From </a:t>
            </a:r>
            <a:r>
              <a:rPr lang="en-US" altLang="ko-KR" dirty="0" err="1" smtClean="0"/>
              <a:t>tf.Tensor</a:t>
            </a:r>
            <a:r>
              <a:rPr lang="en-US" altLang="ko-KR" dirty="0" smtClean="0"/>
              <a:t> ( e.g. </a:t>
            </a:r>
            <a:r>
              <a:rPr lang="en-US" altLang="ko-KR" dirty="0" err="1" smtClean="0"/>
              <a:t>Dataset.from_tensor_slices</a:t>
            </a:r>
            <a:r>
              <a:rPr lang="en-US" altLang="ko-KR" dirty="0" smtClean="0"/>
              <a:t>() )</a:t>
            </a:r>
          </a:p>
          <a:p>
            <a:pPr lvl="2"/>
            <a:r>
              <a:rPr lang="en-US" altLang="ko-KR" dirty="0" smtClean="0"/>
              <a:t>From another </a:t>
            </a:r>
            <a:r>
              <a:rPr lang="en-US" altLang="ko-KR" dirty="0" err="1" smtClean="0"/>
              <a:t>tf.data.Dataset</a:t>
            </a:r>
            <a:r>
              <a:rPr lang="en-US" altLang="ko-KR" dirty="0" smtClean="0"/>
              <a:t> such as by transformation ( e.g. </a:t>
            </a:r>
            <a:r>
              <a:rPr lang="en-US" altLang="ko-KR" dirty="0" err="1" smtClean="0"/>
              <a:t>Dataset.batch</a:t>
            </a:r>
            <a:r>
              <a:rPr lang="en-US" altLang="ko-KR" dirty="0" smtClean="0"/>
              <a:t>() )</a:t>
            </a:r>
          </a:p>
          <a:p>
            <a:r>
              <a:rPr lang="en-US" altLang="ko-KR" dirty="0" err="1" smtClean="0"/>
              <a:t>tf.data.Iterator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Extract elements from a dataset.</a:t>
            </a:r>
          </a:p>
          <a:p>
            <a:pPr lvl="1"/>
            <a:r>
              <a:rPr lang="en-US" altLang="ko-KR" dirty="0" err="1" smtClean="0"/>
              <a:t>Iterator.get_next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smtClean="0"/>
              <a:t>Yields next element of a Dataset (interface between input pipeline and model)</a:t>
            </a:r>
          </a:p>
          <a:p>
            <a:pPr lvl="2"/>
            <a:r>
              <a:rPr lang="en-US" altLang="ko-KR" dirty="0" smtClean="0"/>
              <a:t>One-shot iterator</a:t>
            </a:r>
          </a:p>
          <a:p>
            <a:pPr lvl="1"/>
            <a:r>
              <a:rPr lang="en-US" altLang="ko-KR" dirty="0" err="1" smtClean="0"/>
              <a:t>Iterator.initializer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Reinitialize for multiple epochs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156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mechanics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2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mechanics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Define a source</a:t>
            </a:r>
          </a:p>
          <a:p>
            <a:pPr lvl="1"/>
            <a:r>
              <a:rPr lang="en-US" altLang="ko-KR" dirty="0" smtClean="0"/>
              <a:t>To construct a ‘Dataset’ from tensors in memory</a:t>
            </a:r>
          </a:p>
          <a:p>
            <a:pPr lvl="2"/>
            <a:r>
              <a:rPr lang="en-US" altLang="ko-KR" dirty="0" err="1" smtClean="0"/>
              <a:t>tf.data.Dataset.from_tensors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err="1" smtClean="0"/>
              <a:t>tf.data.Dataset.from_tensor_slices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/>
              <a:t>To construct a ‘Dataset’ from </a:t>
            </a:r>
            <a:r>
              <a:rPr lang="en-US" altLang="ko-KR" dirty="0" smtClean="0"/>
              <a:t>data on disk</a:t>
            </a:r>
          </a:p>
          <a:p>
            <a:pPr lvl="2"/>
            <a:r>
              <a:rPr lang="en-US" altLang="ko-KR" dirty="0" err="1" smtClean="0"/>
              <a:t>tf.data.TFRecordDataset</a:t>
            </a:r>
            <a:endParaRPr lang="en-US" altLang="ko-KR" dirty="0"/>
          </a:p>
          <a:p>
            <a:r>
              <a:rPr lang="en-US" altLang="ko-KR" dirty="0" smtClean="0"/>
              <a:t>Transform ‘Dataset’ into a new ‘Dataset’ by chaining method calls on the </a:t>
            </a:r>
            <a:r>
              <a:rPr lang="en-US" altLang="ko-KR" dirty="0" err="1" smtClean="0"/>
              <a:t>tf.data.Dataset</a:t>
            </a:r>
            <a:r>
              <a:rPr lang="en-US" altLang="ko-KR" dirty="0" smtClean="0"/>
              <a:t> object</a:t>
            </a:r>
          </a:p>
          <a:p>
            <a:pPr lvl="1"/>
            <a:r>
              <a:rPr lang="en-US" altLang="ko-KR" dirty="0" err="1" smtClean="0"/>
              <a:t>Dataset.map</a:t>
            </a:r>
            <a:r>
              <a:rPr lang="en-US" altLang="ko-KR" dirty="0" smtClean="0"/>
              <a:t>() : applying a function to each element</a:t>
            </a:r>
          </a:p>
          <a:p>
            <a:pPr lvl="1"/>
            <a:r>
              <a:rPr lang="en-US" altLang="ko-KR" dirty="0" err="1" smtClean="0"/>
              <a:t>Dataset.batch</a:t>
            </a:r>
            <a:r>
              <a:rPr lang="en-US" altLang="ko-KR" dirty="0" smtClean="0"/>
              <a:t>(): multi-element transformation</a:t>
            </a:r>
          </a:p>
          <a:p>
            <a:pPr lvl="1"/>
            <a:r>
              <a:rPr lang="en-US" altLang="ko-KR" dirty="0" err="1" smtClean="0"/>
              <a:t>Etc</a:t>
            </a:r>
            <a:endParaRPr lang="en-US" altLang="ko-KR" dirty="0" smtClean="0"/>
          </a:p>
          <a:p>
            <a:pPr marL="228600" lvl="1">
              <a:spcBef>
                <a:spcPts val="1000"/>
              </a:spcBef>
            </a:pPr>
            <a:r>
              <a:rPr lang="en-US" altLang="ko-KR" dirty="0" smtClean="0"/>
              <a:t>Consuming values from a ‘Dataset’: </a:t>
            </a:r>
            <a:r>
              <a:rPr lang="en-US" altLang="ko-KR" dirty="0"/>
              <a:t>Making </a:t>
            </a:r>
            <a:r>
              <a:rPr lang="en-US" altLang="ko-KR" dirty="0" smtClean="0"/>
              <a:t>an ‘iterator’ object</a:t>
            </a:r>
          </a:p>
          <a:p>
            <a:pPr marL="685800" lvl="2">
              <a:spcBef>
                <a:spcPts val="1000"/>
              </a:spcBef>
            </a:pPr>
            <a:r>
              <a:rPr lang="en-US" altLang="ko-KR" dirty="0" err="1" smtClean="0"/>
              <a:t>Dataset.make_one_shot_iterator</a:t>
            </a:r>
            <a:r>
              <a:rPr lang="en-US" altLang="ko-KR" dirty="0" smtClean="0"/>
              <a:t>()</a:t>
            </a:r>
          </a:p>
          <a:p>
            <a:pPr marL="685800" lvl="2">
              <a:spcBef>
                <a:spcPts val="1000"/>
              </a:spcBef>
            </a:pPr>
            <a:r>
              <a:rPr lang="en-US" altLang="ko-KR" dirty="0" err="1" smtClean="0"/>
              <a:t>Iterator.initializer</a:t>
            </a:r>
            <a:r>
              <a:rPr lang="en-US" altLang="ko-KR" dirty="0" smtClean="0"/>
              <a:t>: (re)initialize the iterator’s state</a:t>
            </a:r>
          </a:p>
          <a:p>
            <a:pPr marL="685800" lvl="2">
              <a:spcBef>
                <a:spcPts val="1000"/>
              </a:spcBef>
            </a:pPr>
            <a:r>
              <a:rPr lang="en-US" altLang="ko-KR" dirty="0" err="1" smtClean="0"/>
              <a:t>Iterator.get_next</a:t>
            </a:r>
            <a:r>
              <a:rPr lang="en-US" altLang="ko-KR" dirty="0" smtClean="0"/>
              <a:t>(): returns </a:t>
            </a:r>
            <a:r>
              <a:rPr lang="en-US" altLang="ko-KR" dirty="0" err="1" smtClean="0"/>
              <a:t>tf.Tensor</a:t>
            </a:r>
            <a:r>
              <a:rPr lang="en-US" altLang="ko-KR" dirty="0" smtClean="0"/>
              <a:t> object which correspond to the symbolic next element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995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7318</TotalTime>
  <Words>1016</Words>
  <Application>Microsoft Office PowerPoint</Application>
  <PresentationFormat>와이드스크린</PresentationFormat>
  <Paragraphs>167</Paragraphs>
  <Slides>30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Tf.data</vt:lpstr>
      <vt:lpstr>Label from folder name</vt:lpstr>
      <vt:lpstr>Load and format the images</vt:lpstr>
      <vt:lpstr>Build tf.data.Dataset</vt:lpstr>
      <vt:lpstr>GUIDE: Importing Data</vt:lpstr>
      <vt:lpstr>Structure</vt:lpstr>
      <vt:lpstr>Two new abstractions from tf.data</vt:lpstr>
      <vt:lpstr>Basic mechanics</vt:lpstr>
      <vt:lpstr>Basic mechanics</vt:lpstr>
      <vt:lpstr>Dataset structure</vt:lpstr>
      <vt:lpstr>Creating an iterator</vt:lpstr>
      <vt:lpstr>Consuming values from an iterator</vt:lpstr>
      <vt:lpstr>Saving iterator state</vt:lpstr>
      <vt:lpstr>Reading input data</vt:lpstr>
      <vt:lpstr>Consuming NumPy arrays</vt:lpstr>
      <vt:lpstr>Consuming TFRecord data</vt:lpstr>
      <vt:lpstr>Consuming text data</vt:lpstr>
      <vt:lpstr>Consuming CSV data</vt:lpstr>
      <vt:lpstr>Preprocessing data with Dataset.map()</vt:lpstr>
      <vt:lpstr>Parsing tf.Example protocol buffer msgs</vt:lpstr>
      <vt:lpstr>Decoding image data and resizing it</vt:lpstr>
      <vt:lpstr>Applying arbitrary Python logic with tf.py_func()</vt:lpstr>
      <vt:lpstr>Batching dataset elements</vt:lpstr>
      <vt:lpstr>Simple batching</vt:lpstr>
      <vt:lpstr>Batching tensors with padding</vt:lpstr>
      <vt:lpstr>Training Workflows</vt:lpstr>
      <vt:lpstr>Processing multiple epochs</vt:lpstr>
      <vt:lpstr>Randomly shuffling input data</vt:lpstr>
      <vt:lpstr>Using high-level APIs</vt:lpstr>
      <vt:lpstr>Tutorials-Images-Image segmentation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Tf.data</dc:title>
  <dc:creator>Joohyung Lee</dc:creator>
  <cp:lastModifiedBy>Joohyung Lee</cp:lastModifiedBy>
  <cp:revision>269</cp:revision>
  <dcterms:created xsi:type="dcterms:W3CDTF">2019-02-15T07:50:15Z</dcterms:created>
  <dcterms:modified xsi:type="dcterms:W3CDTF">2019-03-15T07:04:59Z</dcterms:modified>
</cp:coreProperties>
</file>