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5" r:id="rId20"/>
    <p:sldId id="280" r:id="rId21"/>
    <p:sldId id="281" r:id="rId22"/>
    <p:sldId id="282" r:id="rId23"/>
    <p:sldId id="283" r:id="rId24"/>
    <p:sldId id="284" r:id="rId25"/>
    <p:sldId id="28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2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646D2-A892-41F9-AD9F-43BDA6AFB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B2297-51FA-4651-A779-DEAAA8C21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E1C13-F36B-4864-BC0D-DD196F1D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4829C-D884-4766-8F0E-7532FBB5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E2C69-CF1E-4732-BF09-49406618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6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406ED-8AE9-4C3F-8E34-C28EB4E1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BCC61-3DF9-4568-A26E-F9474B61F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DBBB2-8E28-4886-B8D3-3E58A73F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66499-A991-45D3-93E4-CAF4104B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6568D-B6E2-433E-9C83-8EF33A27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3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784BB-4925-433B-ADE6-F5320070C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C457B-5D13-4BC8-BBA8-26C6245B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4FAC9-769B-4C48-9E88-EF3582CD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27F43-77A1-432A-B95E-EAF3C852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29240-F99E-48CE-A162-56C28E3D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2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A5A0E-C3FE-41E2-B96C-663DFC85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C68C6-C3BA-4959-BB0C-29783701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8F100-5FDA-4FD1-96EF-CAE31E4E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06E7A-BB9C-41EE-8908-BBD0FCA5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35DB1-76D5-4CFB-AAC6-B0B11BE1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13707-ADE0-4348-8AC6-7B472B26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4F1F3-B40C-4097-9239-DB85CB97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4082F-ED31-432F-B409-82BC542E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0FBD3-5B4E-4D40-BF69-7FB57107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F93CB-624C-4884-942A-544AE49C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4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4167C-4EED-4E7F-AB71-92C2995B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FB80F-1F0D-4697-ADCF-596DCFF01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110498-9D2C-477E-8E95-9A6EA4AB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A4F0B-6437-4E4E-A748-DC0ADD9A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0D05D-7C33-4E05-836E-A58DBA83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60A0C9-18A6-42EE-9E23-E46E8084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7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32B1F-0918-44B8-B8DB-2260548C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CEBE8-296D-4759-ADE4-2CA62CC7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8B46F-2BCA-4DA5-855C-991345D78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200CCD-C7DB-416C-A8CD-6B66AA2E6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00FA92-944D-43D6-ABB8-E62AC6486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DF851-7E4C-44D6-A7B6-012A2392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10B81F-6CC3-44B0-95C2-E18465FB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0BFE91-FFEB-4A88-8849-211FF2AC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7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B412C-A849-412E-B408-B824BB8B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530777-98BB-41DF-9782-BCB547B2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F62F8C-5622-45A9-B0BC-ECA1C8B2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AE48D-6A88-4ACE-BFD2-81A44A63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3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BADD27-C05C-48BF-A7C4-C94E4A37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CED46B-EF9E-4B91-848D-8DF01F47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3D165F-4687-4834-AE5C-3DBF67FB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9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4358C-32CA-4311-B1E8-9D7EA5A4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55303-14D1-4CFD-96B4-002C1E0C5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94B17C-0534-459F-B9C9-50C67BAC4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3A2B6-524D-4A44-B6D6-E3AE5E90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1A894-446C-40F5-A98B-FA87A8DB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115A9-E111-46A0-BCE1-75E2F481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7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B7BA9-F668-40C2-B6C9-48B39676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423529-B873-4B1E-847A-E9C3555D9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A4337-12E6-4A80-83F6-5FA607C71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60CB61-8265-43CC-BD1F-97942641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57A56-893A-4E86-9898-9B0FD1D7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D6CBCA-5627-4A96-B053-2C29F18C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7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D21B1B-6348-4B54-8421-A0B79607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F2948-DF3B-47A4-9700-BC2F7EBEF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A7636-CC86-455B-8B96-E3DB1104B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4A0C-98CB-4835-A957-9FD2B7FCBF2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9A3B7-0B58-4B82-9579-8351ADA76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92838-7AF1-4C4A-8D96-ECA6158FC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0AD9-D6D7-4935-873D-CD0DA8AC60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jpe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11" Type="http://schemas.openxmlformats.org/officeDocument/2006/relationships/image" Target="../media/image45.jpg"/><Relationship Id="rId5" Type="http://schemas.openxmlformats.org/officeDocument/2006/relationships/image" Target="../media/image39.jpeg"/><Relationship Id="rId10" Type="http://schemas.openxmlformats.org/officeDocument/2006/relationships/image" Target="../media/image44.jpg"/><Relationship Id="rId4" Type="http://schemas.openxmlformats.org/officeDocument/2006/relationships/image" Target="../media/image38.jpeg"/><Relationship Id="rId9" Type="http://schemas.openxmlformats.org/officeDocument/2006/relationships/image" Target="../media/image4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타원 199">
            <a:extLst>
              <a:ext uri="{FF2B5EF4-FFF2-40B4-BE49-F238E27FC236}">
                <a16:creationId xmlns:a16="http://schemas.microsoft.com/office/drawing/2014/main" id="{EE04352C-49ED-4EDE-977C-B9B794B922C2}"/>
              </a:ext>
            </a:extLst>
          </p:cNvPr>
          <p:cNvSpPr/>
          <p:nvPr/>
        </p:nvSpPr>
        <p:spPr>
          <a:xfrm>
            <a:off x="3621688" y="1750294"/>
            <a:ext cx="144000" cy="1440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DE21BC44-0EC0-4495-B2F3-5DB8D836D86F}"/>
              </a:ext>
            </a:extLst>
          </p:cNvPr>
          <p:cNvSpPr/>
          <p:nvPr/>
        </p:nvSpPr>
        <p:spPr>
          <a:xfrm>
            <a:off x="3822893" y="1750294"/>
            <a:ext cx="144000" cy="1440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8F33F34D-DCC3-43F5-B0AB-208A9323B86E}"/>
              </a:ext>
            </a:extLst>
          </p:cNvPr>
          <p:cNvSpPr/>
          <p:nvPr/>
        </p:nvSpPr>
        <p:spPr>
          <a:xfrm>
            <a:off x="8266919" y="1778385"/>
            <a:ext cx="144000" cy="1440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A941087D-822A-401F-AB58-4D11DF4F9C1C}"/>
              </a:ext>
            </a:extLst>
          </p:cNvPr>
          <p:cNvSpPr/>
          <p:nvPr/>
        </p:nvSpPr>
        <p:spPr>
          <a:xfrm>
            <a:off x="8468124" y="1778385"/>
            <a:ext cx="144000" cy="1440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FB70EA8-E97E-4B79-9C05-37C675E9E32D}"/>
              </a:ext>
            </a:extLst>
          </p:cNvPr>
          <p:cNvGrpSpPr/>
          <p:nvPr/>
        </p:nvGrpSpPr>
        <p:grpSpPr>
          <a:xfrm flipH="1" flipV="1">
            <a:off x="8453499" y="1853615"/>
            <a:ext cx="137197" cy="627298"/>
            <a:chOff x="82217" y="872896"/>
            <a:chExt cx="182975" cy="836608"/>
          </a:xfrm>
        </p:grpSpPr>
        <p:sp>
          <p:nvSpPr>
            <p:cNvPr id="154" name="원호 153">
              <a:extLst>
                <a:ext uri="{FF2B5EF4-FFF2-40B4-BE49-F238E27FC236}">
                  <a16:creationId xmlns:a16="http://schemas.microsoft.com/office/drawing/2014/main" id="{FF243C48-E5A3-4032-B751-B745A33296F2}"/>
                </a:ext>
              </a:extLst>
            </p:cNvPr>
            <p:cNvSpPr/>
            <p:nvPr/>
          </p:nvSpPr>
          <p:spPr>
            <a:xfrm>
              <a:off x="84945" y="872897"/>
              <a:ext cx="180247" cy="836607"/>
            </a:xfrm>
            <a:prstGeom prst="arc">
              <a:avLst>
                <a:gd name="adj1" fmla="val 16200000"/>
                <a:gd name="adj2" fmla="val 6431121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원호 154">
              <a:extLst>
                <a:ext uri="{FF2B5EF4-FFF2-40B4-BE49-F238E27FC236}">
                  <a16:creationId xmlns:a16="http://schemas.microsoft.com/office/drawing/2014/main" id="{6EC99D04-8CAF-49BB-9386-BCC121823C5F}"/>
                </a:ext>
              </a:extLst>
            </p:cNvPr>
            <p:cNvSpPr/>
            <p:nvPr/>
          </p:nvSpPr>
          <p:spPr>
            <a:xfrm>
              <a:off x="82217" y="872896"/>
              <a:ext cx="180247" cy="836607"/>
            </a:xfrm>
            <a:prstGeom prst="arc">
              <a:avLst>
                <a:gd name="adj1" fmla="val 16200000"/>
                <a:gd name="adj2" fmla="val 6422936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322D994-7B89-4D13-8140-F35C0447D9AF}"/>
              </a:ext>
            </a:extLst>
          </p:cNvPr>
          <p:cNvGrpSpPr/>
          <p:nvPr/>
        </p:nvGrpSpPr>
        <p:grpSpPr>
          <a:xfrm flipH="1" flipV="1">
            <a:off x="8256261" y="1853194"/>
            <a:ext cx="137197" cy="627298"/>
            <a:chOff x="82217" y="872896"/>
            <a:chExt cx="182975" cy="836608"/>
          </a:xfrm>
        </p:grpSpPr>
        <p:sp>
          <p:nvSpPr>
            <p:cNvPr id="157" name="원호 156">
              <a:extLst>
                <a:ext uri="{FF2B5EF4-FFF2-40B4-BE49-F238E27FC236}">
                  <a16:creationId xmlns:a16="http://schemas.microsoft.com/office/drawing/2014/main" id="{2909E82A-A78D-40C0-AADE-4E0E91773BC4}"/>
                </a:ext>
              </a:extLst>
            </p:cNvPr>
            <p:cNvSpPr/>
            <p:nvPr/>
          </p:nvSpPr>
          <p:spPr>
            <a:xfrm>
              <a:off x="84945" y="872897"/>
              <a:ext cx="180247" cy="836607"/>
            </a:xfrm>
            <a:prstGeom prst="arc">
              <a:avLst>
                <a:gd name="adj1" fmla="val 16200000"/>
                <a:gd name="adj2" fmla="val 6431121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원호 157">
              <a:extLst>
                <a:ext uri="{FF2B5EF4-FFF2-40B4-BE49-F238E27FC236}">
                  <a16:creationId xmlns:a16="http://schemas.microsoft.com/office/drawing/2014/main" id="{D42F714C-9865-4DD7-8FC7-412F5D282285}"/>
                </a:ext>
              </a:extLst>
            </p:cNvPr>
            <p:cNvSpPr/>
            <p:nvPr/>
          </p:nvSpPr>
          <p:spPr>
            <a:xfrm>
              <a:off x="82217" y="872896"/>
              <a:ext cx="180247" cy="836607"/>
            </a:xfrm>
            <a:prstGeom prst="arc">
              <a:avLst>
                <a:gd name="adj1" fmla="val 16200000"/>
                <a:gd name="adj2" fmla="val 6422936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2EBF1150-8B30-4709-A37A-C5E5A2331906}"/>
              </a:ext>
            </a:extLst>
          </p:cNvPr>
          <p:cNvGrpSpPr/>
          <p:nvPr/>
        </p:nvGrpSpPr>
        <p:grpSpPr>
          <a:xfrm flipH="1" flipV="1">
            <a:off x="3815226" y="1828350"/>
            <a:ext cx="137197" cy="627298"/>
            <a:chOff x="82217" y="872896"/>
            <a:chExt cx="182975" cy="836608"/>
          </a:xfrm>
        </p:grpSpPr>
        <p:sp>
          <p:nvSpPr>
            <p:cNvPr id="151" name="원호 150">
              <a:extLst>
                <a:ext uri="{FF2B5EF4-FFF2-40B4-BE49-F238E27FC236}">
                  <a16:creationId xmlns:a16="http://schemas.microsoft.com/office/drawing/2014/main" id="{4B97F84C-F227-48DA-8040-B24943578810}"/>
                </a:ext>
              </a:extLst>
            </p:cNvPr>
            <p:cNvSpPr/>
            <p:nvPr/>
          </p:nvSpPr>
          <p:spPr>
            <a:xfrm>
              <a:off x="84945" y="872897"/>
              <a:ext cx="180247" cy="836607"/>
            </a:xfrm>
            <a:prstGeom prst="arc">
              <a:avLst>
                <a:gd name="adj1" fmla="val 16200000"/>
                <a:gd name="adj2" fmla="val 6431121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원호 151">
              <a:extLst>
                <a:ext uri="{FF2B5EF4-FFF2-40B4-BE49-F238E27FC236}">
                  <a16:creationId xmlns:a16="http://schemas.microsoft.com/office/drawing/2014/main" id="{D60561E0-DFFD-416C-8AE9-A822FAF0FA96}"/>
                </a:ext>
              </a:extLst>
            </p:cNvPr>
            <p:cNvSpPr/>
            <p:nvPr/>
          </p:nvSpPr>
          <p:spPr>
            <a:xfrm>
              <a:off x="82217" y="872896"/>
              <a:ext cx="180247" cy="836607"/>
            </a:xfrm>
            <a:prstGeom prst="arc">
              <a:avLst>
                <a:gd name="adj1" fmla="val 16200000"/>
                <a:gd name="adj2" fmla="val 6422936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29CA2C-86C7-4135-B5E8-CA9C8F185362}"/>
              </a:ext>
            </a:extLst>
          </p:cNvPr>
          <p:cNvGrpSpPr/>
          <p:nvPr/>
        </p:nvGrpSpPr>
        <p:grpSpPr>
          <a:xfrm flipH="1" flipV="1">
            <a:off x="3617988" y="1827929"/>
            <a:ext cx="137197" cy="627298"/>
            <a:chOff x="82217" y="872896"/>
            <a:chExt cx="182975" cy="836608"/>
          </a:xfrm>
        </p:grpSpPr>
        <p:sp>
          <p:nvSpPr>
            <p:cNvPr id="3" name="원호 2">
              <a:extLst>
                <a:ext uri="{FF2B5EF4-FFF2-40B4-BE49-F238E27FC236}">
                  <a16:creationId xmlns:a16="http://schemas.microsoft.com/office/drawing/2014/main" id="{F244C86F-009A-4C4B-BEA7-AD8CCA07B60A}"/>
                </a:ext>
              </a:extLst>
            </p:cNvPr>
            <p:cNvSpPr/>
            <p:nvPr/>
          </p:nvSpPr>
          <p:spPr>
            <a:xfrm>
              <a:off x="84945" y="872897"/>
              <a:ext cx="180247" cy="836607"/>
            </a:xfrm>
            <a:prstGeom prst="arc">
              <a:avLst>
                <a:gd name="adj1" fmla="val 16200000"/>
                <a:gd name="adj2" fmla="val 6431121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B42CCB05-1278-42F3-972E-E2C2D18435EC}"/>
                </a:ext>
              </a:extLst>
            </p:cNvPr>
            <p:cNvSpPr/>
            <p:nvPr/>
          </p:nvSpPr>
          <p:spPr>
            <a:xfrm>
              <a:off x="82217" y="872896"/>
              <a:ext cx="180247" cy="836607"/>
            </a:xfrm>
            <a:prstGeom prst="arc">
              <a:avLst>
                <a:gd name="adj1" fmla="val 16200000"/>
                <a:gd name="adj2" fmla="val 6422936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BF7DCC-AA58-477F-8B3E-2DAD25A1D9D8}"/>
              </a:ext>
            </a:extLst>
          </p:cNvPr>
          <p:cNvGrpSpPr/>
          <p:nvPr/>
        </p:nvGrpSpPr>
        <p:grpSpPr>
          <a:xfrm>
            <a:off x="3440738" y="2175334"/>
            <a:ext cx="5344887" cy="3129896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/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4000" b="1" i="1" kern="0" dirty="0">
                  <a:solidFill>
                    <a:srgbClr val="626474"/>
                  </a:solidFill>
                </a:rPr>
                <a:t>기계학습 프로젝트</a:t>
              </a:r>
              <a:endParaRPr lang="en-US" altLang="ko-KR" sz="4000" b="1" i="1" kern="0" dirty="0">
                <a:solidFill>
                  <a:srgbClr val="626474"/>
                </a:solidFill>
              </a:endParaRPr>
            </a:p>
            <a:p>
              <a:pPr algn="ctr" latinLnBrk="0">
                <a:lnSpc>
                  <a:spcPct val="250000"/>
                </a:lnSpc>
                <a:defRPr/>
              </a:pPr>
              <a:r>
                <a:rPr lang="ko-KR" altLang="en-US" sz="1200" kern="0" dirty="0">
                  <a:solidFill>
                    <a:srgbClr val="626474"/>
                  </a:solidFill>
                </a:rPr>
                <a:t>의류 타입 매칭 시스템</a:t>
              </a:r>
              <a:endParaRPr lang="en-US" altLang="ko-KR" sz="12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CABB93-0078-4CD0-9891-5A7B97FDC02A}"/>
              </a:ext>
            </a:extLst>
          </p:cNvPr>
          <p:cNvGrpSpPr/>
          <p:nvPr/>
        </p:nvGrpSpPr>
        <p:grpSpPr>
          <a:xfrm>
            <a:off x="3440738" y="1853615"/>
            <a:ext cx="527111" cy="798436"/>
            <a:chOff x="3440738" y="1853615"/>
            <a:chExt cx="527111" cy="798436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183E46-6D55-4B4E-8EDE-1320B224D93B}"/>
                </a:ext>
              </a:extLst>
            </p:cNvPr>
            <p:cNvGrpSpPr/>
            <p:nvPr/>
          </p:nvGrpSpPr>
          <p:grpSpPr>
            <a:xfrm>
              <a:off x="3440738" y="2408951"/>
              <a:ext cx="339154" cy="243100"/>
              <a:chOff x="575451" y="1221533"/>
              <a:chExt cx="452319" cy="32420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925961FB-08C1-482F-9D45-193D8B1A8D04}"/>
                  </a:ext>
                </a:extLst>
              </p:cNvPr>
              <p:cNvSpPr/>
              <p:nvPr/>
            </p:nvSpPr>
            <p:spPr>
              <a:xfrm>
                <a:off x="817332" y="1221533"/>
                <a:ext cx="192048" cy="192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75CC1FA-E5D5-4F4C-942F-3A629BF61BA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C2625EB-10E8-4BF6-999E-39FA54C193CB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6E5178-2399-45A1-A08C-1BF6E5931D5B}"/>
                </a:ext>
              </a:extLst>
            </p:cNvPr>
            <p:cNvGrpSpPr/>
            <p:nvPr/>
          </p:nvGrpSpPr>
          <p:grpSpPr>
            <a:xfrm flipV="1">
              <a:off x="3621657" y="1854330"/>
              <a:ext cx="137197" cy="627298"/>
              <a:chOff x="82217" y="872896"/>
              <a:chExt cx="182975" cy="836608"/>
            </a:xfrm>
          </p:grpSpPr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FD86AE2B-C92C-47AE-96D0-1BADC8BB50F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원호 81">
                <a:extLst>
                  <a:ext uri="{FF2B5EF4-FFF2-40B4-BE49-F238E27FC236}">
                    <a16:creationId xmlns:a16="http://schemas.microsoft.com/office/drawing/2014/main" id="{900F56A7-443C-49A9-BCBC-3543245C24F8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5DF438F0-12E1-4C72-BF29-42D0B34B4852}"/>
                </a:ext>
              </a:extLst>
            </p:cNvPr>
            <p:cNvGrpSpPr/>
            <p:nvPr/>
          </p:nvGrpSpPr>
          <p:grpSpPr>
            <a:xfrm>
              <a:off x="3628695" y="2408236"/>
              <a:ext cx="339154" cy="243100"/>
              <a:chOff x="575451" y="1221533"/>
              <a:chExt cx="452319" cy="324209"/>
            </a:xfrm>
          </p:grpSpPr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E60A4BBC-4E88-43CC-8EA2-92A581A45DB2}"/>
                  </a:ext>
                </a:extLst>
              </p:cNvPr>
              <p:cNvSpPr/>
              <p:nvPr/>
            </p:nvSpPr>
            <p:spPr>
              <a:xfrm>
                <a:off x="817332" y="1221533"/>
                <a:ext cx="192048" cy="192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사각형: 둥근 모서리 144">
                <a:extLst>
                  <a:ext uri="{FF2B5EF4-FFF2-40B4-BE49-F238E27FC236}">
                    <a16:creationId xmlns:a16="http://schemas.microsoft.com/office/drawing/2014/main" id="{BA6F9883-B919-4F1C-A1B2-EAF4C80F3637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사각형: 둥근 모서리 145">
                <a:extLst>
                  <a:ext uri="{FF2B5EF4-FFF2-40B4-BE49-F238E27FC236}">
                    <a16:creationId xmlns:a16="http://schemas.microsoft.com/office/drawing/2014/main" id="{602E4452-8F0C-4C0D-B789-39D315382BF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8F338AD-4AA8-4B73-8C71-5672140BF746}"/>
                </a:ext>
              </a:extLst>
            </p:cNvPr>
            <p:cNvGrpSpPr/>
            <p:nvPr/>
          </p:nvGrpSpPr>
          <p:grpSpPr>
            <a:xfrm flipV="1">
              <a:off x="3809614" y="1853615"/>
              <a:ext cx="137197" cy="627298"/>
              <a:chOff x="82217" y="872896"/>
              <a:chExt cx="182975" cy="836608"/>
            </a:xfrm>
          </p:grpSpPr>
          <p:sp>
            <p:nvSpPr>
              <p:cNvPr id="148" name="원호 147">
                <a:extLst>
                  <a:ext uri="{FF2B5EF4-FFF2-40B4-BE49-F238E27FC236}">
                    <a16:creationId xmlns:a16="http://schemas.microsoft.com/office/drawing/2014/main" id="{987B73FD-1C19-4F2B-8E3C-8C8FEECA03CB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원호 148">
                <a:extLst>
                  <a:ext uri="{FF2B5EF4-FFF2-40B4-BE49-F238E27FC236}">
                    <a16:creationId xmlns:a16="http://schemas.microsoft.com/office/drawing/2014/main" id="{5DA03CB6-6915-412E-8EC6-1D63AF8B0D19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3AEE9F-F541-4BFD-9ABA-D12CBE68A64A}"/>
              </a:ext>
            </a:extLst>
          </p:cNvPr>
          <p:cNvGrpSpPr/>
          <p:nvPr/>
        </p:nvGrpSpPr>
        <p:grpSpPr>
          <a:xfrm>
            <a:off x="8079011" y="1878880"/>
            <a:ext cx="527111" cy="798436"/>
            <a:chOff x="8079011" y="1878880"/>
            <a:chExt cx="527111" cy="798436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43802F94-BA71-4EC1-84BF-6AB4CD965FE3}"/>
                </a:ext>
              </a:extLst>
            </p:cNvPr>
            <p:cNvGrpSpPr/>
            <p:nvPr/>
          </p:nvGrpSpPr>
          <p:grpSpPr>
            <a:xfrm>
              <a:off x="8079011" y="2434216"/>
              <a:ext cx="339154" cy="243100"/>
              <a:chOff x="575451" y="1221533"/>
              <a:chExt cx="452319" cy="324209"/>
            </a:xfrm>
          </p:grpSpPr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058C2C56-0058-46BA-B24F-1ADF9AB71E73}"/>
                  </a:ext>
                </a:extLst>
              </p:cNvPr>
              <p:cNvSpPr/>
              <p:nvPr/>
            </p:nvSpPr>
            <p:spPr>
              <a:xfrm>
                <a:off x="817332" y="1221533"/>
                <a:ext cx="192048" cy="192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사각형: 둥근 모서리 160">
                <a:extLst>
                  <a:ext uri="{FF2B5EF4-FFF2-40B4-BE49-F238E27FC236}">
                    <a16:creationId xmlns:a16="http://schemas.microsoft.com/office/drawing/2014/main" id="{618CC820-E237-428D-99A1-640CF828A56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사각형: 둥근 모서리 161">
                <a:extLst>
                  <a:ext uri="{FF2B5EF4-FFF2-40B4-BE49-F238E27FC236}">
                    <a16:creationId xmlns:a16="http://schemas.microsoft.com/office/drawing/2014/main" id="{7300CDAE-B4D9-485B-A0E5-15042024AB9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47131666-7991-4C6B-8C6B-DCF7CD4E0A05}"/>
                </a:ext>
              </a:extLst>
            </p:cNvPr>
            <p:cNvGrpSpPr/>
            <p:nvPr/>
          </p:nvGrpSpPr>
          <p:grpSpPr>
            <a:xfrm flipV="1">
              <a:off x="8259930" y="1879595"/>
              <a:ext cx="137197" cy="627298"/>
              <a:chOff x="82217" y="872896"/>
              <a:chExt cx="182975" cy="836608"/>
            </a:xfrm>
          </p:grpSpPr>
          <p:sp>
            <p:nvSpPr>
              <p:cNvPr id="164" name="원호 163">
                <a:extLst>
                  <a:ext uri="{FF2B5EF4-FFF2-40B4-BE49-F238E27FC236}">
                    <a16:creationId xmlns:a16="http://schemas.microsoft.com/office/drawing/2014/main" id="{0717A3E6-ABEB-4FC7-A7AF-BB1B0877E201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원호 164">
                <a:extLst>
                  <a:ext uri="{FF2B5EF4-FFF2-40B4-BE49-F238E27FC236}">
                    <a16:creationId xmlns:a16="http://schemas.microsoft.com/office/drawing/2014/main" id="{F0743134-E4E2-430C-9BDF-B0920B25DE37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0B238971-29BB-41E1-8F6A-3C5FA6D8761D}"/>
                </a:ext>
              </a:extLst>
            </p:cNvPr>
            <p:cNvGrpSpPr/>
            <p:nvPr/>
          </p:nvGrpSpPr>
          <p:grpSpPr>
            <a:xfrm>
              <a:off x="8266968" y="2433501"/>
              <a:ext cx="339154" cy="243100"/>
              <a:chOff x="575451" y="1221533"/>
              <a:chExt cx="452319" cy="324209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DBD5E7C-E8A8-4DFF-81BE-3167F0C14F7B}"/>
                  </a:ext>
                </a:extLst>
              </p:cNvPr>
              <p:cNvSpPr/>
              <p:nvPr/>
            </p:nvSpPr>
            <p:spPr>
              <a:xfrm>
                <a:off x="817332" y="1221533"/>
                <a:ext cx="192048" cy="192046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사각형: 둥근 모서리 167">
                <a:extLst>
                  <a:ext uri="{FF2B5EF4-FFF2-40B4-BE49-F238E27FC236}">
                    <a16:creationId xmlns:a16="http://schemas.microsoft.com/office/drawing/2014/main" id="{4AAD299B-9300-46AE-87CC-B43B2C3B6C0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DFFDE18C-02EA-4C61-8A29-07EA9F62BE17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05F5A9C0-2784-4010-84D7-8EF098AC191D}"/>
                </a:ext>
              </a:extLst>
            </p:cNvPr>
            <p:cNvGrpSpPr/>
            <p:nvPr/>
          </p:nvGrpSpPr>
          <p:grpSpPr>
            <a:xfrm flipV="1">
              <a:off x="8447887" y="1878880"/>
              <a:ext cx="137197" cy="627298"/>
              <a:chOff x="82217" y="872896"/>
              <a:chExt cx="182975" cy="836608"/>
            </a:xfrm>
          </p:grpSpPr>
          <p:sp>
            <p:nvSpPr>
              <p:cNvPr id="171" name="원호 170">
                <a:extLst>
                  <a:ext uri="{FF2B5EF4-FFF2-40B4-BE49-F238E27FC236}">
                    <a16:creationId xmlns:a16="http://schemas.microsoft.com/office/drawing/2014/main" id="{A87841CE-3658-4495-A0E7-33F5E3892034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원호 171">
                <a:extLst>
                  <a:ext uri="{FF2B5EF4-FFF2-40B4-BE49-F238E27FC236}">
                    <a16:creationId xmlns:a16="http://schemas.microsoft.com/office/drawing/2014/main" id="{B4FD2CFA-7405-4E93-B2F2-35F68F8B946D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02" name="자유형: 도형 201">
            <a:extLst>
              <a:ext uri="{FF2B5EF4-FFF2-40B4-BE49-F238E27FC236}">
                <a16:creationId xmlns:a16="http://schemas.microsoft.com/office/drawing/2014/main" id="{B5C914AF-1DC3-415E-B9D1-A371C08157EC}"/>
              </a:ext>
            </a:extLst>
          </p:cNvPr>
          <p:cNvSpPr/>
          <p:nvPr/>
        </p:nvSpPr>
        <p:spPr>
          <a:xfrm>
            <a:off x="3433081" y="1193434"/>
            <a:ext cx="5344887" cy="861213"/>
          </a:xfrm>
          <a:custGeom>
            <a:avLst/>
            <a:gdLst>
              <a:gd name="connsiteX0" fmla="*/ 5107227 w 5344887"/>
              <a:gd name="connsiteY0" fmla="*/ 587064 h 861213"/>
              <a:gd name="connsiteX1" fmla="*/ 5035227 w 5344887"/>
              <a:gd name="connsiteY1" fmla="*/ 659065 h 861213"/>
              <a:gd name="connsiteX2" fmla="*/ 5079201 w 5344887"/>
              <a:gd name="connsiteY2" fmla="*/ 725408 h 861213"/>
              <a:gd name="connsiteX3" fmla="*/ 5091024 w 5344887"/>
              <a:gd name="connsiteY3" fmla="*/ 727795 h 861213"/>
              <a:gd name="connsiteX4" fmla="*/ 5091156 w 5344887"/>
              <a:gd name="connsiteY4" fmla="*/ 733423 h 861213"/>
              <a:gd name="connsiteX5" fmla="*/ 5109412 w 5344887"/>
              <a:gd name="connsiteY5" fmla="*/ 818355 h 861213"/>
              <a:gd name="connsiteX6" fmla="*/ 5151481 w 5344887"/>
              <a:gd name="connsiteY6" fmla="*/ 838198 h 861213"/>
              <a:gd name="connsiteX7" fmla="*/ 5190375 w 5344887"/>
              <a:gd name="connsiteY7" fmla="*/ 806448 h 861213"/>
              <a:gd name="connsiteX8" fmla="*/ 5173390 w 5344887"/>
              <a:gd name="connsiteY8" fmla="*/ 709487 h 861213"/>
              <a:gd name="connsiteX9" fmla="*/ 5166990 w 5344887"/>
              <a:gd name="connsiteY9" fmla="*/ 688609 h 861213"/>
              <a:gd name="connsiteX10" fmla="*/ 5179227 w 5344887"/>
              <a:gd name="connsiteY10" fmla="*/ 659065 h 861213"/>
              <a:gd name="connsiteX11" fmla="*/ 5107227 w 5344887"/>
              <a:gd name="connsiteY11" fmla="*/ 587064 h 861213"/>
              <a:gd name="connsiteX12" fmla="*/ 4906022 w 5344887"/>
              <a:gd name="connsiteY12" fmla="*/ 587064 h 861213"/>
              <a:gd name="connsiteX13" fmla="*/ 4834022 w 5344887"/>
              <a:gd name="connsiteY13" fmla="*/ 659065 h 861213"/>
              <a:gd name="connsiteX14" fmla="*/ 4877996 w 5344887"/>
              <a:gd name="connsiteY14" fmla="*/ 725408 h 861213"/>
              <a:gd name="connsiteX15" fmla="*/ 4890554 w 5344887"/>
              <a:gd name="connsiteY15" fmla="*/ 727943 h 861213"/>
              <a:gd name="connsiteX16" fmla="*/ 4890617 w 5344887"/>
              <a:gd name="connsiteY16" fmla="*/ 730615 h 861213"/>
              <a:gd name="connsiteX17" fmla="*/ 4908873 w 5344887"/>
              <a:gd name="connsiteY17" fmla="*/ 815547 h 861213"/>
              <a:gd name="connsiteX18" fmla="*/ 4950942 w 5344887"/>
              <a:gd name="connsiteY18" fmla="*/ 835390 h 861213"/>
              <a:gd name="connsiteX19" fmla="*/ 4989836 w 5344887"/>
              <a:gd name="connsiteY19" fmla="*/ 803640 h 861213"/>
              <a:gd name="connsiteX20" fmla="*/ 4972851 w 5344887"/>
              <a:gd name="connsiteY20" fmla="*/ 706679 h 861213"/>
              <a:gd name="connsiteX21" fmla="*/ 4966662 w 5344887"/>
              <a:gd name="connsiteY21" fmla="*/ 686491 h 861213"/>
              <a:gd name="connsiteX22" fmla="*/ 4978022 w 5344887"/>
              <a:gd name="connsiteY22" fmla="*/ 659065 h 861213"/>
              <a:gd name="connsiteX23" fmla="*/ 4906022 w 5344887"/>
              <a:gd name="connsiteY23" fmla="*/ 587064 h 861213"/>
              <a:gd name="connsiteX24" fmla="*/ 465777 w 5344887"/>
              <a:gd name="connsiteY24" fmla="*/ 559145 h 861213"/>
              <a:gd name="connsiteX25" fmla="*/ 393777 w 5344887"/>
              <a:gd name="connsiteY25" fmla="*/ 631146 h 861213"/>
              <a:gd name="connsiteX26" fmla="*/ 437751 w 5344887"/>
              <a:gd name="connsiteY26" fmla="*/ 697489 h 861213"/>
              <a:gd name="connsiteX27" fmla="*/ 449517 w 5344887"/>
              <a:gd name="connsiteY27" fmla="*/ 699864 h 861213"/>
              <a:gd name="connsiteX28" fmla="*/ 449706 w 5344887"/>
              <a:gd name="connsiteY28" fmla="*/ 707885 h 861213"/>
              <a:gd name="connsiteX29" fmla="*/ 467962 w 5344887"/>
              <a:gd name="connsiteY29" fmla="*/ 792817 h 861213"/>
              <a:gd name="connsiteX30" fmla="*/ 510031 w 5344887"/>
              <a:gd name="connsiteY30" fmla="*/ 812660 h 861213"/>
              <a:gd name="connsiteX31" fmla="*/ 548925 w 5344887"/>
              <a:gd name="connsiteY31" fmla="*/ 780910 h 861213"/>
              <a:gd name="connsiteX32" fmla="*/ 531940 w 5344887"/>
              <a:gd name="connsiteY32" fmla="*/ 683949 h 861213"/>
              <a:gd name="connsiteX33" fmla="*/ 525120 w 5344887"/>
              <a:gd name="connsiteY33" fmla="*/ 661703 h 861213"/>
              <a:gd name="connsiteX34" fmla="*/ 537777 w 5344887"/>
              <a:gd name="connsiteY34" fmla="*/ 631146 h 861213"/>
              <a:gd name="connsiteX35" fmla="*/ 465777 w 5344887"/>
              <a:gd name="connsiteY35" fmla="*/ 559145 h 861213"/>
              <a:gd name="connsiteX36" fmla="*/ 264572 w 5344887"/>
              <a:gd name="connsiteY36" fmla="*/ 559145 h 861213"/>
              <a:gd name="connsiteX37" fmla="*/ 192572 w 5344887"/>
              <a:gd name="connsiteY37" fmla="*/ 631146 h 861213"/>
              <a:gd name="connsiteX38" fmla="*/ 236546 w 5344887"/>
              <a:gd name="connsiteY38" fmla="*/ 697489 h 861213"/>
              <a:gd name="connsiteX39" fmla="*/ 253833 w 5344887"/>
              <a:gd name="connsiteY39" fmla="*/ 700979 h 861213"/>
              <a:gd name="connsiteX40" fmla="*/ 253929 w 5344887"/>
              <a:gd name="connsiteY40" fmla="*/ 705077 h 861213"/>
              <a:gd name="connsiteX41" fmla="*/ 272185 w 5344887"/>
              <a:gd name="connsiteY41" fmla="*/ 790009 h 861213"/>
              <a:gd name="connsiteX42" fmla="*/ 314254 w 5344887"/>
              <a:gd name="connsiteY42" fmla="*/ 809852 h 861213"/>
              <a:gd name="connsiteX43" fmla="*/ 353148 w 5344887"/>
              <a:gd name="connsiteY43" fmla="*/ 778102 h 861213"/>
              <a:gd name="connsiteX44" fmla="*/ 336163 w 5344887"/>
              <a:gd name="connsiteY44" fmla="*/ 681141 h 861213"/>
              <a:gd name="connsiteX45" fmla="*/ 327529 w 5344887"/>
              <a:gd name="connsiteY45" fmla="*/ 652978 h 861213"/>
              <a:gd name="connsiteX46" fmla="*/ 336572 w 5344887"/>
              <a:gd name="connsiteY46" fmla="*/ 631146 h 861213"/>
              <a:gd name="connsiteX47" fmla="*/ 264572 w 5344887"/>
              <a:gd name="connsiteY47" fmla="*/ 559145 h 861213"/>
              <a:gd name="connsiteX48" fmla="*/ 134013 w 5344887"/>
              <a:gd name="connsiteY48" fmla="*/ 0 h 861213"/>
              <a:gd name="connsiteX49" fmla="*/ 5210874 w 5344887"/>
              <a:gd name="connsiteY49" fmla="*/ 0 h 861213"/>
              <a:gd name="connsiteX50" fmla="*/ 5344887 w 5344887"/>
              <a:gd name="connsiteY50" fmla="*/ 134013 h 861213"/>
              <a:gd name="connsiteX51" fmla="*/ 5344887 w 5344887"/>
              <a:gd name="connsiteY51" fmla="*/ 727200 h 861213"/>
              <a:gd name="connsiteX52" fmla="*/ 5210874 w 5344887"/>
              <a:gd name="connsiteY52" fmla="*/ 861213 h 861213"/>
              <a:gd name="connsiteX53" fmla="*/ 134013 w 5344887"/>
              <a:gd name="connsiteY53" fmla="*/ 861213 h 861213"/>
              <a:gd name="connsiteX54" fmla="*/ 0 w 5344887"/>
              <a:gd name="connsiteY54" fmla="*/ 727200 h 861213"/>
              <a:gd name="connsiteX55" fmla="*/ 0 w 5344887"/>
              <a:gd name="connsiteY55" fmla="*/ 134013 h 861213"/>
              <a:gd name="connsiteX56" fmla="*/ 134013 w 5344887"/>
              <a:gd name="connsiteY56" fmla="*/ 0 h 86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344887" h="861213">
                <a:moveTo>
                  <a:pt x="5107227" y="587064"/>
                </a:moveTo>
                <a:cubicBezTo>
                  <a:pt x="5067462" y="587064"/>
                  <a:pt x="5035227" y="619300"/>
                  <a:pt x="5035227" y="659065"/>
                </a:cubicBezTo>
                <a:cubicBezTo>
                  <a:pt x="5035227" y="688889"/>
                  <a:pt x="5053359" y="714477"/>
                  <a:pt x="5079201" y="725408"/>
                </a:cubicBezTo>
                <a:lnTo>
                  <a:pt x="5091024" y="727795"/>
                </a:lnTo>
                <a:lnTo>
                  <a:pt x="5091156" y="733423"/>
                </a:lnTo>
                <a:cubicBezTo>
                  <a:pt x="5094463" y="758823"/>
                  <a:pt x="5099358" y="800893"/>
                  <a:pt x="5109412" y="818355"/>
                </a:cubicBezTo>
                <a:cubicBezTo>
                  <a:pt x="5119466" y="835817"/>
                  <a:pt x="5141956" y="842961"/>
                  <a:pt x="5151481" y="838198"/>
                </a:cubicBezTo>
                <a:cubicBezTo>
                  <a:pt x="5161006" y="833435"/>
                  <a:pt x="5186142" y="827615"/>
                  <a:pt x="5190375" y="806448"/>
                </a:cubicBezTo>
                <a:cubicBezTo>
                  <a:pt x="5193550" y="790573"/>
                  <a:pt x="5183256" y="744635"/>
                  <a:pt x="5173390" y="709487"/>
                </a:cubicBezTo>
                <a:lnTo>
                  <a:pt x="5166990" y="688609"/>
                </a:lnTo>
                <a:lnTo>
                  <a:pt x="5179227" y="659065"/>
                </a:lnTo>
                <a:cubicBezTo>
                  <a:pt x="5179227" y="619300"/>
                  <a:pt x="5146992" y="587064"/>
                  <a:pt x="5107227" y="587064"/>
                </a:cubicBezTo>
                <a:close/>
                <a:moveTo>
                  <a:pt x="4906022" y="587064"/>
                </a:moveTo>
                <a:cubicBezTo>
                  <a:pt x="4866257" y="587064"/>
                  <a:pt x="4834022" y="619300"/>
                  <a:pt x="4834022" y="659065"/>
                </a:cubicBezTo>
                <a:cubicBezTo>
                  <a:pt x="4834022" y="688889"/>
                  <a:pt x="4852154" y="714477"/>
                  <a:pt x="4877996" y="725408"/>
                </a:cubicBezTo>
                <a:lnTo>
                  <a:pt x="4890554" y="727943"/>
                </a:lnTo>
                <a:lnTo>
                  <a:pt x="4890617" y="730615"/>
                </a:lnTo>
                <a:cubicBezTo>
                  <a:pt x="4893924" y="756015"/>
                  <a:pt x="4898819" y="798085"/>
                  <a:pt x="4908873" y="815547"/>
                </a:cubicBezTo>
                <a:cubicBezTo>
                  <a:pt x="4918927" y="833009"/>
                  <a:pt x="4941417" y="840153"/>
                  <a:pt x="4950942" y="835390"/>
                </a:cubicBezTo>
                <a:cubicBezTo>
                  <a:pt x="4960467" y="830627"/>
                  <a:pt x="4985603" y="824807"/>
                  <a:pt x="4989836" y="803640"/>
                </a:cubicBezTo>
                <a:cubicBezTo>
                  <a:pt x="4993011" y="787765"/>
                  <a:pt x="4982717" y="741827"/>
                  <a:pt x="4972851" y="706679"/>
                </a:cubicBezTo>
                <a:lnTo>
                  <a:pt x="4966662" y="686491"/>
                </a:lnTo>
                <a:lnTo>
                  <a:pt x="4978022" y="659065"/>
                </a:lnTo>
                <a:cubicBezTo>
                  <a:pt x="4978022" y="619300"/>
                  <a:pt x="4945787" y="587064"/>
                  <a:pt x="4906022" y="587064"/>
                </a:cubicBezTo>
                <a:close/>
                <a:moveTo>
                  <a:pt x="465777" y="559145"/>
                </a:moveTo>
                <a:cubicBezTo>
                  <a:pt x="426012" y="559145"/>
                  <a:pt x="393777" y="591381"/>
                  <a:pt x="393777" y="631146"/>
                </a:cubicBezTo>
                <a:cubicBezTo>
                  <a:pt x="393777" y="660970"/>
                  <a:pt x="411909" y="686559"/>
                  <a:pt x="437751" y="697489"/>
                </a:cubicBezTo>
                <a:lnTo>
                  <a:pt x="449517" y="699864"/>
                </a:lnTo>
                <a:lnTo>
                  <a:pt x="449706" y="707885"/>
                </a:lnTo>
                <a:cubicBezTo>
                  <a:pt x="453013" y="733285"/>
                  <a:pt x="457908" y="775355"/>
                  <a:pt x="467962" y="792817"/>
                </a:cubicBezTo>
                <a:cubicBezTo>
                  <a:pt x="478016" y="810279"/>
                  <a:pt x="500506" y="817423"/>
                  <a:pt x="510031" y="812660"/>
                </a:cubicBezTo>
                <a:cubicBezTo>
                  <a:pt x="519556" y="807897"/>
                  <a:pt x="544692" y="802077"/>
                  <a:pt x="548925" y="780910"/>
                </a:cubicBezTo>
                <a:cubicBezTo>
                  <a:pt x="552100" y="765035"/>
                  <a:pt x="541806" y="719097"/>
                  <a:pt x="531940" y="683949"/>
                </a:cubicBezTo>
                <a:lnTo>
                  <a:pt x="525120" y="661703"/>
                </a:lnTo>
                <a:lnTo>
                  <a:pt x="537777" y="631146"/>
                </a:lnTo>
                <a:cubicBezTo>
                  <a:pt x="537777" y="591381"/>
                  <a:pt x="505542" y="559145"/>
                  <a:pt x="465777" y="559145"/>
                </a:cubicBezTo>
                <a:close/>
                <a:moveTo>
                  <a:pt x="264572" y="559145"/>
                </a:moveTo>
                <a:cubicBezTo>
                  <a:pt x="224807" y="559145"/>
                  <a:pt x="192572" y="591381"/>
                  <a:pt x="192572" y="631146"/>
                </a:cubicBezTo>
                <a:cubicBezTo>
                  <a:pt x="192572" y="660970"/>
                  <a:pt x="210704" y="686559"/>
                  <a:pt x="236546" y="697489"/>
                </a:cubicBezTo>
                <a:lnTo>
                  <a:pt x="253833" y="700979"/>
                </a:lnTo>
                <a:lnTo>
                  <a:pt x="253929" y="705077"/>
                </a:lnTo>
                <a:cubicBezTo>
                  <a:pt x="257236" y="730477"/>
                  <a:pt x="262131" y="772547"/>
                  <a:pt x="272185" y="790009"/>
                </a:cubicBezTo>
                <a:cubicBezTo>
                  <a:pt x="282239" y="807471"/>
                  <a:pt x="304729" y="814615"/>
                  <a:pt x="314254" y="809852"/>
                </a:cubicBezTo>
                <a:cubicBezTo>
                  <a:pt x="323779" y="805089"/>
                  <a:pt x="348915" y="799269"/>
                  <a:pt x="353148" y="778102"/>
                </a:cubicBezTo>
                <a:cubicBezTo>
                  <a:pt x="356323" y="762227"/>
                  <a:pt x="346029" y="716289"/>
                  <a:pt x="336163" y="681141"/>
                </a:cubicBezTo>
                <a:lnTo>
                  <a:pt x="327529" y="652978"/>
                </a:lnTo>
                <a:lnTo>
                  <a:pt x="336572" y="631146"/>
                </a:lnTo>
                <a:cubicBezTo>
                  <a:pt x="336572" y="591381"/>
                  <a:pt x="304337" y="559145"/>
                  <a:pt x="264572" y="559145"/>
                </a:cubicBezTo>
                <a:close/>
                <a:moveTo>
                  <a:pt x="134013" y="0"/>
                </a:moveTo>
                <a:lnTo>
                  <a:pt x="5210874" y="0"/>
                </a:lnTo>
                <a:cubicBezTo>
                  <a:pt x="5284887" y="0"/>
                  <a:pt x="5344887" y="60000"/>
                  <a:pt x="5344887" y="134013"/>
                </a:cubicBezTo>
                <a:lnTo>
                  <a:pt x="5344887" y="727200"/>
                </a:lnTo>
                <a:cubicBezTo>
                  <a:pt x="5344887" y="801213"/>
                  <a:pt x="5284887" y="861213"/>
                  <a:pt x="5210874" y="861213"/>
                </a:cubicBezTo>
                <a:lnTo>
                  <a:pt x="134013" y="861213"/>
                </a:lnTo>
                <a:cubicBezTo>
                  <a:pt x="60000" y="861213"/>
                  <a:pt x="0" y="801213"/>
                  <a:pt x="0" y="727200"/>
                </a:cubicBezTo>
                <a:lnTo>
                  <a:pt x="0" y="134013"/>
                </a:lnTo>
                <a:cubicBezTo>
                  <a:pt x="0" y="60000"/>
                  <a:pt x="60000" y="0"/>
                  <a:pt x="1340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ko-KR" altLang="en-US" sz="1100" dirty="0">
                <a:solidFill>
                  <a:srgbClr val="626474"/>
                </a:solidFill>
              </a:rPr>
              <a:t>소프트웨어 공학전공 </a:t>
            </a:r>
            <a:r>
              <a:rPr lang="en-US" altLang="ko-KR" sz="1100" dirty="0">
                <a:solidFill>
                  <a:srgbClr val="626474"/>
                </a:solidFill>
              </a:rPr>
              <a:t>154322 </a:t>
            </a:r>
            <a:r>
              <a:rPr lang="ko-KR" altLang="en-US" sz="1100" dirty="0">
                <a:solidFill>
                  <a:srgbClr val="626474"/>
                </a:solidFill>
              </a:rPr>
              <a:t>최지성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B4E6237-2996-4AC5-9144-27C25D6FEFCF}"/>
              </a:ext>
            </a:extLst>
          </p:cNvPr>
          <p:cNvGrpSpPr/>
          <p:nvPr/>
        </p:nvGrpSpPr>
        <p:grpSpPr>
          <a:xfrm>
            <a:off x="3158788" y="913754"/>
            <a:ext cx="568234" cy="568234"/>
            <a:chOff x="2843661" y="4006113"/>
            <a:chExt cx="514036" cy="514036"/>
          </a:xfrm>
          <a:effectLst>
            <a:outerShdw blurRad="177800" dist="101600" dir="2700000" sx="87000" sy="87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1FCB6AF-0BF8-4D56-BDF0-30CFFC2DA745}"/>
                </a:ext>
              </a:extLst>
            </p:cNvPr>
            <p:cNvSpPr/>
            <p:nvPr/>
          </p:nvSpPr>
          <p:spPr>
            <a:xfrm>
              <a:off x="2843661" y="4006113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033F34C-ACBA-40FB-B263-E1174CC36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064" y="4106440"/>
              <a:ext cx="313381" cy="313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943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5" name="타원 114">
            <a:extLst>
              <a:ext uri="{FF2B5EF4-FFF2-40B4-BE49-F238E27FC236}">
                <a16:creationId xmlns:a16="http://schemas.microsoft.com/office/drawing/2014/main" id="{E78380EE-1867-49CB-9575-0CB3E256F6AB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234932D-204C-43F2-8F73-1E96C98AFD5B}"/>
              </a:ext>
            </a:extLst>
          </p:cNvPr>
          <p:cNvSpPr/>
          <p:nvPr/>
        </p:nvSpPr>
        <p:spPr>
          <a:xfrm>
            <a:off x="1765916" y="1587689"/>
            <a:ext cx="4954924" cy="462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VotingClassifier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soft)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22EF4A9-1915-4490-8508-C99675C7EAC8}"/>
              </a:ext>
            </a:extLst>
          </p:cNvPr>
          <p:cNvSpPr txBox="1"/>
          <p:nvPr/>
        </p:nvSpPr>
        <p:spPr>
          <a:xfrm>
            <a:off x="1111173" y="4001325"/>
            <a:ext cx="4740987" cy="740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hard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방법 보다 더 높은 성능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여태껏 가장 좋은 성능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7169" name="_x321267088">
            <a:extLst>
              <a:ext uri="{FF2B5EF4-FFF2-40B4-BE49-F238E27FC236}">
                <a16:creationId xmlns:a16="http://schemas.microsoft.com/office/drawing/2014/main" id="{2E371E8B-1625-4DAE-88B6-29B7C4205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90" y="2306511"/>
            <a:ext cx="2728290" cy="2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_x427357168">
            <a:extLst>
              <a:ext uri="{FF2B5EF4-FFF2-40B4-BE49-F238E27FC236}">
                <a16:creationId xmlns:a16="http://schemas.microsoft.com/office/drawing/2014/main" id="{F9732D8D-F011-4493-B05D-756CCCEE9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235" y="1328398"/>
            <a:ext cx="3286185" cy="497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4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/>
          <p:cNvGrpSpPr/>
          <p:nvPr/>
        </p:nvGrpSpPr>
        <p:grpSpPr>
          <a:xfrm>
            <a:off x="11396543" y="674178"/>
            <a:ext cx="181934" cy="836607"/>
            <a:chOff x="574805" y="592384"/>
            <a:chExt cx="181934" cy="836607"/>
          </a:xfrm>
        </p:grpSpPr>
        <p:sp>
          <p:nvSpPr>
            <p:cNvPr id="165" name="원호 164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원호 165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1117143" y="642428"/>
            <a:ext cx="181934" cy="836607"/>
            <a:chOff x="574805" y="592384"/>
            <a:chExt cx="181934" cy="836607"/>
          </a:xfrm>
        </p:grpSpPr>
        <p:sp>
          <p:nvSpPr>
            <p:cNvPr id="162" name="원호 161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원호 162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844062" y="668082"/>
            <a:ext cx="181934" cy="836607"/>
            <a:chOff x="574805" y="592384"/>
            <a:chExt cx="181934" cy="836607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원호 127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4805" y="592384"/>
            <a:ext cx="181934" cy="836607"/>
            <a:chOff x="574805" y="592384"/>
            <a:chExt cx="181934" cy="836607"/>
          </a:xfrm>
        </p:grpSpPr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B35ED61C-D209-4DF3-BAB1-C9769C5EDC5E}"/>
              </a:ext>
            </a:extLst>
          </p:cNvPr>
          <p:cNvSpPr/>
          <p:nvPr/>
        </p:nvSpPr>
        <p:spPr>
          <a:xfrm>
            <a:off x="278363" y="1215053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사각형: 둥근 위쪽 모서리 63">
            <a:extLst>
              <a:ext uri="{FF2B5EF4-FFF2-40B4-BE49-F238E27FC236}">
                <a16:creationId xmlns:a16="http://schemas.microsoft.com/office/drawing/2014/main" id="{6325E575-58E9-4C85-835A-BE58E6681A67}"/>
              </a:ext>
            </a:extLst>
          </p:cNvPr>
          <p:cNvSpPr/>
          <p:nvPr/>
        </p:nvSpPr>
        <p:spPr>
          <a:xfrm>
            <a:off x="278363" y="1175659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사각형: 둥근 위쪽 모서리 64">
            <a:extLst>
              <a:ext uri="{FF2B5EF4-FFF2-40B4-BE49-F238E27FC236}">
                <a16:creationId xmlns:a16="http://schemas.microsoft.com/office/drawing/2014/main" id="{A35A5871-E90E-441A-99BC-9AB9959DED24}"/>
              </a:ext>
            </a:extLst>
          </p:cNvPr>
          <p:cNvSpPr/>
          <p:nvPr/>
        </p:nvSpPr>
        <p:spPr>
          <a:xfrm>
            <a:off x="278363" y="1136265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사각형: 둥근 위쪽 모서리 65">
            <a:extLst>
              <a:ext uri="{FF2B5EF4-FFF2-40B4-BE49-F238E27FC236}">
                <a16:creationId xmlns:a16="http://schemas.microsoft.com/office/drawing/2014/main" id="{213E115E-A8AE-4545-B61E-DBA4F2CDE222}"/>
              </a:ext>
            </a:extLst>
          </p:cNvPr>
          <p:cNvSpPr/>
          <p:nvPr/>
        </p:nvSpPr>
        <p:spPr>
          <a:xfrm>
            <a:off x="278363" y="1096871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C57DB5-FF4F-47A8-82B7-E9CA955D0E7C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9ECB1C-C7B8-40E3-BB2C-8CA3E06E18E7}"/>
              </a:ext>
            </a:extLst>
          </p:cNvPr>
          <p:cNvGrpSpPr/>
          <p:nvPr/>
        </p:nvGrpSpPr>
        <p:grpSpPr>
          <a:xfrm>
            <a:off x="345038" y="535305"/>
            <a:ext cx="694182" cy="1176826"/>
            <a:chOff x="1199430" y="563490"/>
            <a:chExt cx="694182" cy="1176826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FF4715CF-4541-443F-B42D-9493531498EF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D7A698F-502B-4F30-9318-446B93761AEC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EB05940F-F11F-447E-965E-FEB9566BB47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BF19D8A6-9E8D-4C98-879B-0BAE086C448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183E46-6D55-4B4E-8EDE-1320B224D93B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925961FB-08C1-482F-9D45-193D8B1A8D04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75CC1FA-E5D5-4F4C-942F-3A629BF61BA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C2625EB-10E8-4BF6-999E-39FA54C193CB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729CA2C-86C7-4135-B5E8-CA9C8F185362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3" name="원호 2">
                <a:extLst>
                  <a:ext uri="{FF2B5EF4-FFF2-40B4-BE49-F238E27FC236}">
                    <a16:creationId xmlns:a16="http://schemas.microsoft.com/office/drawing/2014/main" id="{F244C86F-009A-4C4B-BEA7-AD8CCA07B60A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B42CCB05-1278-42F3-972E-E2C2D18435EC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6E5178-2399-45A1-A08C-1BF6E5931D5B}"/>
                </a:ext>
              </a:extLst>
            </p:cNvPr>
            <p:cNvGrpSpPr/>
            <p:nvPr/>
          </p:nvGrpSpPr>
          <p:grpSpPr>
            <a:xfrm flipV="1">
              <a:off x="1443444" y="676451"/>
              <a:ext cx="181224" cy="840768"/>
              <a:chOff x="84945" y="868736"/>
              <a:chExt cx="181224" cy="840768"/>
            </a:xfrm>
          </p:grpSpPr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FD86AE2B-C92C-47AE-96D0-1BADC8BB50F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원호 81">
                <a:extLst>
                  <a:ext uri="{FF2B5EF4-FFF2-40B4-BE49-F238E27FC236}">
                    <a16:creationId xmlns:a16="http://schemas.microsoft.com/office/drawing/2014/main" id="{900F56A7-443C-49A9-BCBC-3543245C24F8}"/>
                  </a:ext>
                </a:extLst>
              </p:cNvPr>
              <p:cNvSpPr/>
              <p:nvPr/>
            </p:nvSpPr>
            <p:spPr>
              <a:xfrm>
                <a:off x="85922" y="86873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E06FBE1-F94B-4908-9BE5-18310B250552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AD08A646-F245-4A75-A9BF-07A3496CD50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AB9B91C4-1BFE-4148-94AF-2DACE2795FB9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685FC1D7-CC5F-4E5F-813D-1A99D014259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1EE543-5182-48AA-AEF6-D39B980CA69A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3A717F9-F44F-46F4-A606-3C5CB5537BA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31AF7D2D-0305-4AB1-8A35-2597E513B5D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98E3BEEC-1A94-45CB-B534-DD1917D156D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0DBEB14-8FB0-455E-8F42-BBF0FA078EF1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58DC9C8F-E0EC-4D8C-BA82-0F341EC138AC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원호 92">
                <a:extLst>
                  <a:ext uri="{FF2B5EF4-FFF2-40B4-BE49-F238E27FC236}">
                    <a16:creationId xmlns:a16="http://schemas.microsoft.com/office/drawing/2014/main" id="{25F70063-55DF-4E36-BFE0-2E44EB4EB741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5259E2D-FA35-4B55-9D32-F8CE1B0C5DB1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39084A7F-707D-4F18-A549-A62479926B2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C93BC487-E11B-4A4B-BC35-93DCDF999307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1EC13DA-1F1D-42C5-95F9-34CD586EAEE6}"/>
              </a:ext>
            </a:extLst>
          </p:cNvPr>
          <p:cNvGrpSpPr/>
          <p:nvPr/>
        </p:nvGrpSpPr>
        <p:grpSpPr>
          <a:xfrm>
            <a:off x="10880200" y="524480"/>
            <a:ext cx="694182" cy="1176826"/>
            <a:chOff x="1199430" y="563490"/>
            <a:chExt cx="694182" cy="117682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A4ECF61-6BAF-4BF1-A147-3C58563CCF41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90A8BA76-6D60-45DF-ABF2-5AA24229112B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898BAF2F-5097-4BC3-8F2C-110E2FC5A0A3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080DA90-A82B-498F-A202-78B66607D014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090B04F-CDD2-42E2-BD07-38B703640F08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AA62AB1D-AF9B-4E82-BFB6-90401F901BF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F34938C4-9412-4148-80C2-E77866D8DDA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22533B19-6437-4B41-AA40-1D6B5AB81FEC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60F9F6F-45A3-4323-A7C5-2ADD8B0F8D0F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118" name="원호 117">
                <a:extLst>
                  <a:ext uri="{FF2B5EF4-FFF2-40B4-BE49-F238E27FC236}">
                    <a16:creationId xmlns:a16="http://schemas.microsoft.com/office/drawing/2014/main" id="{D244009B-B553-48E3-876F-48ECE9CD04A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원호 118">
                <a:extLst>
                  <a:ext uri="{FF2B5EF4-FFF2-40B4-BE49-F238E27FC236}">
                    <a16:creationId xmlns:a16="http://schemas.microsoft.com/office/drawing/2014/main" id="{5AEC300B-94FB-46B7-8963-C29271455F39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84802A7-0B03-4066-AD8C-7C602E04E36B}"/>
                </a:ext>
              </a:extLst>
            </p:cNvPr>
            <p:cNvGrpSpPr/>
            <p:nvPr/>
          </p:nvGrpSpPr>
          <p:grpSpPr>
            <a:xfrm flipV="1">
              <a:off x="1440716" y="676451"/>
              <a:ext cx="182975" cy="836608"/>
              <a:chOff x="82217" y="872896"/>
              <a:chExt cx="182975" cy="836608"/>
            </a:xfrm>
          </p:grpSpPr>
          <p:sp>
            <p:nvSpPr>
              <p:cNvPr id="116" name="원호 115">
                <a:extLst>
                  <a:ext uri="{FF2B5EF4-FFF2-40B4-BE49-F238E27FC236}">
                    <a16:creationId xmlns:a16="http://schemas.microsoft.com/office/drawing/2014/main" id="{9EDD7573-AE4A-4521-81FB-C3535401F13F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원호 116">
                <a:extLst>
                  <a:ext uri="{FF2B5EF4-FFF2-40B4-BE49-F238E27FC236}">
                    <a16:creationId xmlns:a16="http://schemas.microsoft.com/office/drawing/2014/main" id="{3212191A-80A4-4419-8FB7-7EBA26A7D822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17A1530-D4BF-4FC9-BA45-D3159D18C644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DAD8538-AF6F-4A9D-A1D5-8BC68E1F4C6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5609466E-9198-41D0-AC2F-9AFAAB67ED9A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0184B234-B75E-4928-B5DD-CC30B64B514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67F1B90-510C-4F53-8F5F-91460B0DA2B5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9611CEC-0EE8-45E6-A98C-FC81A64FE009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47EDA10-31B7-414F-815A-DE204CDEEB8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29700609-EF96-4BD8-A986-F0828425A8F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12EBFC2-5495-48E4-A0B8-93338779978E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108" name="원호 107">
                <a:extLst>
                  <a:ext uri="{FF2B5EF4-FFF2-40B4-BE49-F238E27FC236}">
                    <a16:creationId xmlns:a16="http://schemas.microsoft.com/office/drawing/2014/main" id="{174B73D3-5E57-42A6-BCC9-072AD0C9048D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EC0E7130-0053-4085-85C9-DDE17AF9216B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94BD89D-46F1-41E1-AE61-55A423CEFDC9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106" name="원호 105">
                <a:extLst>
                  <a:ext uri="{FF2B5EF4-FFF2-40B4-BE49-F238E27FC236}">
                    <a16:creationId xmlns:a16="http://schemas.microsoft.com/office/drawing/2014/main" id="{66FA8F73-8CC3-4036-B5A2-C917760678C9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원호 106">
                <a:extLst>
                  <a:ext uri="{FF2B5EF4-FFF2-40B4-BE49-F238E27FC236}">
                    <a16:creationId xmlns:a16="http://schemas.microsoft.com/office/drawing/2014/main" id="{001A41E3-4EDD-461E-8AB1-C0BF5EF0DABE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id="{AA1CB448-E6C2-4F26-89D9-ADB9B8F789C0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F6648E-287D-40C4-BAB6-0C426679E8A3}"/>
              </a:ext>
            </a:extLst>
          </p:cNvPr>
          <p:cNvSpPr/>
          <p:nvPr/>
        </p:nvSpPr>
        <p:spPr>
          <a:xfrm>
            <a:off x="1765916" y="1587689"/>
            <a:ext cx="4954924" cy="462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VotingClassifier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(soft,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weight=[1,2,1])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22939D9-5F54-4EC2-9EA2-65FBDB55E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1BB55B0-CBC9-401A-9318-D3B462516213}"/>
              </a:ext>
            </a:extLst>
          </p:cNvPr>
          <p:cNvSpPr txBox="1"/>
          <p:nvPr/>
        </p:nvSpPr>
        <p:spPr>
          <a:xfrm>
            <a:off x="1111173" y="4001325"/>
            <a:ext cx="4740987" cy="143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xgb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가 정확하였기에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xgb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에 가중치를 주고 테스트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weight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를 주기 전에 비해서 오히려 떨어진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f1-score 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=&gt;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정확한 예측을 위해 각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분류기가 중요하게 작용하고 있음을 확인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8193" name="_x430505096">
            <a:extLst>
              <a:ext uri="{FF2B5EF4-FFF2-40B4-BE49-F238E27FC236}">
                <a16:creationId xmlns:a16="http://schemas.microsoft.com/office/drawing/2014/main" id="{D2508806-34BD-46AE-A067-B2494360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90" y="2209874"/>
            <a:ext cx="2911170" cy="2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_x430493688">
            <a:extLst>
              <a:ext uri="{FF2B5EF4-FFF2-40B4-BE49-F238E27FC236}">
                <a16:creationId xmlns:a16="http://schemas.microsoft.com/office/drawing/2014/main" id="{5B5C1A8F-51DA-4957-9D45-7DA466BAE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43" y="1366128"/>
            <a:ext cx="3337558" cy="495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05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5" name="타원 114">
            <a:extLst>
              <a:ext uri="{FF2B5EF4-FFF2-40B4-BE49-F238E27FC236}">
                <a16:creationId xmlns:a16="http://schemas.microsoft.com/office/drawing/2014/main" id="{E78380EE-1867-49CB-9575-0CB3E256F6AB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234932D-204C-43F2-8F73-1E96C98AFD5B}"/>
              </a:ext>
            </a:extLst>
          </p:cNvPr>
          <p:cNvSpPr/>
          <p:nvPr/>
        </p:nvSpPr>
        <p:spPr>
          <a:xfrm>
            <a:off x="1765916" y="1587689"/>
            <a:ext cx="4954924" cy="462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VotingClassifier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soft),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테스트 데이터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22EF4A9-1915-4490-8508-C99675C7EAC8}"/>
              </a:ext>
            </a:extLst>
          </p:cNvPr>
          <p:cNvSpPr txBox="1"/>
          <p:nvPr/>
        </p:nvSpPr>
        <p:spPr>
          <a:xfrm>
            <a:off x="1172004" y="2561811"/>
            <a:ext cx="4740987" cy="143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가장 높은 성능을 보였던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soft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방법을 선택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이전에는 훈련 데이터만으로 모델을 학습시켰지만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훈련과 검증 데이터를 사용하도록 정정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크게 좋아지지는 않았지만 역시나 좋은 결과를 보임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9219" name="_x427159248">
            <a:extLst>
              <a:ext uri="{FF2B5EF4-FFF2-40B4-BE49-F238E27FC236}">
                <a16:creationId xmlns:a16="http://schemas.microsoft.com/office/drawing/2014/main" id="{FD827AC0-5742-4CF0-AE4D-1456D32E4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90" y="2180193"/>
            <a:ext cx="2650355" cy="21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_x430643832">
            <a:extLst>
              <a:ext uri="{FF2B5EF4-FFF2-40B4-BE49-F238E27FC236}">
                <a16:creationId xmlns:a16="http://schemas.microsoft.com/office/drawing/2014/main" id="{2EFE762D-D6DB-4BEA-BD91-E6A8806D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519" y="1226145"/>
            <a:ext cx="3427754" cy="51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CDEDB32B-6404-4AB9-8E9C-C6F5F5034557}"/>
              </a:ext>
            </a:extLst>
          </p:cNvPr>
          <p:cNvSpPr txBox="1"/>
          <p:nvPr/>
        </p:nvSpPr>
        <p:spPr>
          <a:xfrm>
            <a:off x="1172004" y="4053438"/>
            <a:ext cx="5219515" cy="211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VotingClassifier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결과 분석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한컴 윤고딕 74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기존의 모델들을 사용할 수 있어서 간편함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구성하는 모델들에 따라서 시간이 다르게 소요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안정적인 모델들을 사용하였기에 비교적 정확한 결과를 보임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xgb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의 성능을 다른 분류기가 떨어뜨릴 수 있다고 예상하였는데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이 예상이 틀렸다고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판단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27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/>
          <p:cNvGrpSpPr/>
          <p:nvPr/>
        </p:nvGrpSpPr>
        <p:grpSpPr>
          <a:xfrm>
            <a:off x="11396543" y="674178"/>
            <a:ext cx="181934" cy="836607"/>
            <a:chOff x="574805" y="592384"/>
            <a:chExt cx="181934" cy="836607"/>
          </a:xfrm>
        </p:grpSpPr>
        <p:sp>
          <p:nvSpPr>
            <p:cNvPr id="165" name="원호 164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원호 165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1117143" y="642428"/>
            <a:ext cx="181934" cy="836607"/>
            <a:chOff x="574805" y="592384"/>
            <a:chExt cx="181934" cy="836607"/>
          </a:xfrm>
        </p:grpSpPr>
        <p:sp>
          <p:nvSpPr>
            <p:cNvPr id="162" name="원호 161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원호 162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844062" y="668082"/>
            <a:ext cx="181934" cy="836607"/>
            <a:chOff x="574805" y="592384"/>
            <a:chExt cx="181934" cy="836607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원호 127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4805" y="592384"/>
            <a:ext cx="181934" cy="836607"/>
            <a:chOff x="574805" y="592384"/>
            <a:chExt cx="181934" cy="836607"/>
          </a:xfrm>
        </p:grpSpPr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B35ED61C-D209-4DF3-BAB1-C9769C5EDC5E}"/>
              </a:ext>
            </a:extLst>
          </p:cNvPr>
          <p:cNvSpPr/>
          <p:nvPr/>
        </p:nvSpPr>
        <p:spPr>
          <a:xfrm>
            <a:off x="278363" y="1215053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사각형: 둥근 위쪽 모서리 63">
            <a:extLst>
              <a:ext uri="{FF2B5EF4-FFF2-40B4-BE49-F238E27FC236}">
                <a16:creationId xmlns:a16="http://schemas.microsoft.com/office/drawing/2014/main" id="{6325E575-58E9-4C85-835A-BE58E6681A67}"/>
              </a:ext>
            </a:extLst>
          </p:cNvPr>
          <p:cNvSpPr/>
          <p:nvPr/>
        </p:nvSpPr>
        <p:spPr>
          <a:xfrm>
            <a:off x="278363" y="1175659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사각형: 둥근 위쪽 모서리 64">
            <a:extLst>
              <a:ext uri="{FF2B5EF4-FFF2-40B4-BE49-F238E27FC236}">
                <a16:creationId xmlns:a16="http://schemas.microsoft.com/office/drawing/2014/main" id="{A35A5871-E90E-441A-99BC-9AB9959DED24}"/>
              </a:ext>
            </a:extLst>
          </p:cNvPr>
          <p:cNvSpPr/>
          <p:nvPr/>
        </p:nvSpPr>
        <p:spPr>
          <a:xfrm>
            <a:off x="278363" y="1136265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사각형: 둥근 위쪽 모서리 65">
            <a:extLst>
              <a:ext uri="{FF2B5EF4-FFF2-40B4-BE49-F238E27FC236}">
                <a16:creationId xmlns:a16="http://schemas.microsoft.com/office/drawing/2014/main" id="{213E115E-A8AE-4545-B61E-DBA4F2CDE222}"/>
              </a:ext>
            </a:extLst>
          </p:cNvPr>
          <p:cNvSpPr/>
          <p:nvPr/>
        </p:nvSpPr>
        <p:spPr>
          <a:xfrm>
            <a:off x="278363" y="1096871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C57DB5-FF4F-47A8-82B7-E9CA955D0E7C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9ECB1C-C7B8-40E3-BB2C-8CA3E06E18E7}"/>
              </a:ext>
            </a:extLst>
          </p:cNvPr>
          <p:cNvGrpSpPr/>
          <p:nvPr/>
        </p:nvGrpSpPr>
        <p:grpSpPr>
          <a:xfrm>
            <a:off x="345038" y="535305"/>
            <a:ext cx="694182" cy="1176826"/>
            <a:chOff x="1199430" y="563490"/>
            <a:chExt cx="694182" cy="1176826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FF4715CF-4541-443F-B42D-9493531498EF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D7A698F-502B-4F30-9318-446B93761AEC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EB05940F-F11F-447E-965E-FEB9566BB47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BF19D8A6-9E8D-4C98-879B-0BAE086C448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183E46-6D55-4B4E-8EDE-1320B224D93B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925961FB-08C1-482F-9D45-193D8B1A8D04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75CC1FA-E5D5-4F4C-942F-3A629BF61BA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C2625EB-10E8-4BF6-999E-39FA54C193CB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729CA2C-86C7-4135-B5E8-CA9C8F185362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3" name="원호 2">
                <a:extLst>
                  <a:ext uri="{FF2B5EF4-FFF2-40B4-BE49-F238E27FC236}">
                    <a16:creationId xmlns:a16="http://schemas.microsoft.com/office/drawing/2014/main" id="{F244C86F-009A-4C4B-BEA7-AD8CCA07B60A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B42CCB05-1278-42F3-972E-E2C2D18435EC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6E5178-2399-45A1-A08C-1BF6E5931D5B}"/>
                </a:ext>
              </a:extLst>
            </p:cNvPr>
            <p:cNvGrpSpPr/>
            <p:nvPr/>
          </p:nvGrpSpPr>
          <p:grpSpPr>
            <a:xfrm flipV="1">
              <a:off x="1443444" y="676451"/>
              <a:ext cx="181224" cy="840768"/>
              <a:chOff x="84945" y="868736"/>
              <a:chExt cx="181224" cy="840768"/>
            </a:xfrm>
          </p:grpSpPr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FD86AE2B-C92C-47AE-96D0-1BADC8BB50F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원호 81">
                <a:extLst>
                  <a:ext uri="{FF2B5EF4-FFF2-40B4-BE49-F238E27FC236}">
                    <a16:creationId xmlns:a16="http://schemas.microsoft.com/office/drawing/2014/main" id="{900F56A7-443C-49A9-BCBC-3543245C24F8}"/>
                  </a:ext>
                </a:extLst>
              </p:cNvPr>
              <p:cNvSpPr/>
              <p:nvPr/>
            </p:nvSpPr>
            <p:spPr>
              <a:xfrm>
                <a:off x="85922" y="86873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E06FBE1-F94B-4908-9BE5-18310B250552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AD08A646-F245-4A75-A9BF-07A3496CD50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AB9B91C4-1BFE-4148-94AF-2DACE2795FB9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685FC1D7-CC5F-4E5F-813D-1A99D014259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1EE543-5182-48AA-AEF6-D39B980CA69A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3A717F9-F44F-46F4-A606-3C5CB5537BA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31AF7D2D-0305-4AB1-8A35-2597E513B5D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98E3BEEC-1A94-45CB-B534-DD1917D156D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0DBEB14-8FB0-455E-8F42-BBF0FA078EF1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58DC9C8F-E0EC-4D8C-BA82-0F341EC138AC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원호 92">
                <a:extLst>
                  <a:ext uri="{FF2B5EF4-FFF2-40B4-BE49-F238E27FC236}">
                    <a16:creationId xmlns:a16="http://schemas.microsoft.com/office/drawing/2014/main" id="{25F70063-55DF-4E36-BFE0-2E44EB4EB741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5259E2D-FA35-4B55-9D32-F8CE1B0C5DB1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39084A7F-707D-4F18-A549-A62479926B2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C93BC487-E11B-4A4B-BC35-93DCDF999307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1EC13DA-1F1D-42C5-95F9-34CD586EAEE6}"/>
              </a:ext>
            </a:extLst>
          </p:cNvPr>
          <p:cNvGrpSpPr/>
          <p:nvPr/>
        </p:nvGrpSpPr>
        <p:grpSpPr>
          <a:xfrm>
            <a:off x="10880200" y="524480"/>
            <a:ext cx="694182" cy="1176826"/>
            <a:chOff x="1199430" y="563490"/>
            <a:chExt cx="694182" cy="117682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A4ECF61-6BAF-4BF1-A147-3C58563CCF41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90A8BA76-6D60-45DF-ABF2-5AA24229112B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898BAF2F-5097-4BC3-8F2C-110E2FC5A0A3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080DA90-A82B-498F-A202-78B66607D014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090B04F-CDD2-42E2-BD07-38B703640F08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AA62AB1D-AF9B-4E82-BFB6-90401F901BF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F34938C4-9412-4148-80C2-E77866D8DDA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22533B19-6437-4B41-AA40-1D6B5AB81FEC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60F9F6F-45A3-4323-A7C5-2ADD8B0F8D0F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118" name="원호 117">
                <a:extLst>
                  <a:ext uri="{FF2B5EF4-FFF2-40B4-BE49-F238E27FC236}">
                    <a16:creationId xmlns:a16="http://schemas.microsoft.com/office/drawing/2014/main" id="{D244009B-B553-48E3-876F-48ECE9CD04A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원호 118">
                <a:extLst>
                  <a:ext uri="{FF2B5EF4-FFF2-40B4-BE49-F238E27FC236}">
                    <a16:creationId xmlns:a16="http://schemas.microsoft.com/office/drawing/2014/main" id="{5AEC300B-94FB-46B7-8963-C29271455F39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84802A7-0B03-4066-AD8C-7C602E04E36B}"/>
                </a:ext>
              </a:extLst>
            </p:cNvPr>
            <p:cNvGrpSpPr/>
            <p:nvPr/>
          </p:nvGrpSpPr>
          <p:grpSpPr>
            <a:xfrm flipV="1">
              <a:off x="1440716" y="676451"/>
              <a:ext cx="182975" cy="836608"/>
              <a:chOff x="82217" y="872896"/>
              <a:chExt cx="182975" cy="836608"/>
            </a:xfrm>
          </p:grpSpPr>
          <p:sp>
            <p:nvSpPr>
              <p:cNvPr id="116" name="원호 115">
                <a:extLst>
                  <a:ext uri="{FF2B5EF4-FFF2-40B4-BE49-F238E27FC236}">
                    <a16:creationId xmlns:a16="http://schemas.microsoft.com/office/drawing/2014/main" id="{9EDD7573-AE4A-4521-81FB-C3535401F13F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원호 116">
                <a:extLst>
                  <a:ext uri="{FF2B5EF4-FFF2-40B4-BE49-F238E27FC236}">
                    <a16:creationId xmlns:a16="http://schemas.microsoft.com/office/drawing/2014/main" id="{3212191A-80A4-4419-8FB7-7EBA26A7D822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17A1530-D4BF-4FC9-BA45-D3159D18C644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DAD8538-AF6F-4A9D-A1D5-8BC68E1F4C6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5609466E-9198-41D0-AC2F-9AFAAB67ED9A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0184B234-B75E-4928-B5DD-CC30B64B514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67F1B90-510C-4F53-8F5F-91460B0DA2B5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9611CEC-0EE8-45E6-A98C-FC81A64FE009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47EDA10-31B7-414F-815A-DE204CDEEB8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29700609-EF96-4BD8-A986-F0828425A8F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12EBFC2-5495-48E4-A0B8-93338779978E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108" name="원호 107">
                <a:extLst>
                  <a:ext uri="{FF2B5EF4-FFF2-40B4-BE49-F238E27FC236}">
                    <a16:creationId xmlns:a16="http://schemas.microsoft.com/office/drawing/2014/main" id="{174B73D3-5E57-42A6-BCC9-072AD0C9048D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EC0E7130-0053-4085-85C9-DDE17AF9216B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94BD89D-46F1-41E1-AE61-55A423CEFDC9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106" name="원호 105">
                <a:extLst>
                  <a:ext uri="{FF2B5EF4-FFF2-40B4-BE49-F238E27FC236}">
                    <a16:creationId xmlns:a16="http://schemas.microsoft.com/office/drawing/2014/main" id="{66FA8F73-8CC3-4036-B5A2-C917760678C9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원호 106">
                <a:extLst>
                  <a:ext uri="{FF2B5EF4-FFF2-40B4-BE49-F238E27FC236}">
                    <a16:creationId xmlns:a16="http://schemas.microsoft.com/office/drawing/2014/main" id="{001A41E3-4EDD-461E-8AB1-C0BF5EF0DABE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id="{AA1CB448-E6C2-4F26-89D9-ADB9B8F789C0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F6648E-287D-40C4-BAB6-0C426679E8A3}"/>
              </a:ext>
            </a:extLst>
          </p:cNvPr>
          <p:cNvSpPr/>
          <p:nvPr/>
        </p:nvSpPr>
        <p:spPr>
          <a:xfrm>
            <a:off x="1765916" y="1587689"/>
            <a:ext cx="495492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PCA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22939D9-5F54-4EC2-9EA2-65FBDB55E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422069448">
            <a:extLst>
              <a:ext uri="{FF2B5EF4-FFF2-40B4-BE49-F238E27FC236}">
                <a16:creationId xmlns:a16="http://schemas.microsoft.com/office/drawing/2014/main" id="{5F1AFCFD-B408-408B-81C6-D2C7401D8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590" y="2172240"/>
            <a:ext cx="4455530" cy="369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6C54E400-5452-462F-83B8-DC7557799E14}"/>
              </a:ext>
            </a:extLst>
          </p:cNvPr>
          <p:cNvSpPr txBox="1"/>
          <p:nvPr/>
        </p:nvSpPr>
        <p:spPr>
          <a:xfrm>
            <a:off x="6129003" y="2172240"/>
            <a:ext cx="4740987" cy="740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784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개의 특성을 모두 고려하는 것은 많은 시간이 소요됨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이를 축소하여 비슷한 결과를 내보고자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PCA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를 적용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5EE26DE-C111-4ACB-946B-87C17A6E3E84}"/>
              </a:ext>
            </a:extLst>
          </p:cNvPr>
          <p:cNvSpPr txBox="1"/>
          <p:nvPr/>
        </p:nvSpPr>
        <p:spPr>
          <a:xfrm>
            <a:off x="6102111" y="3799711"/>
            <a:ext cx="5312894" cy="740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Explained Variance Ratio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은 각각의 주성분 벡터가 이루는 축에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한컴 윤고딕 740"/>
              <a:ea typeface="한컴 윤고딕 740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투영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(projection)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한 결과의 분산의 비율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40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A8C1040F-0E0A-4460-8A32-500271682478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7E54C2D-2581-4036-8EFE-C32A5ABADEA9}"/>
              </a:ext>
            </a:extLst>
          </p:cNvPr>
          <p:cNvSpPr/>
          <p:nvPr/>
        </p:nvSpPr>
        <p:spPr>
          <a:xfrm>
            <a:off x="1765916" y="1587689"/>
            <a:ext cx="495492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PCA(n=2)</a:t>
            </a:r>
          </a:p>
        </p:txBody>
      </p:sp>
      <p:pic>
        <p:nvPicPr>
          <p:cNvPr id="11265" name="_x422069376">
            <a:extLst>
              <a:ext uri="{FF2B5EF4-FFF2-40B4-BE49-F238E27FC236}">
                <a16:creationId xmlns:a16="http://schemas.microsoft.com/office/drawing/2014/main" id="{4E5AED6D-D0BD-43E3-8499-C841B35A6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590" y="2151461"/>
            <a:ext cx="2861077" cy="118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420860328">
            <a:extLst>
              <a:ext uri="{FF2B5EF4-FFF2-40B4-BE49-F238E27FC236}">
                <a16:creationId xmlns:a16="http://schemas.microsoft.com/office/drawing/2014/main" id="{FD84D193-A435-460C-B28E-C81CFAFF2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590" y="3660319"/>
            <a:ext cx="2540330" cy="23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_x428212960">
            <a:extLst>
              <a:ext uri="{FF2B5EF4-FFF2-40B4-BE49-F238E27FC236}">
                <a16:creationId xmlns:a16="http://schemas.microsoft.com/office/drawing/2014/main" id="{579DEB6E-8075-4EFC-ACEE-E1E169747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33" y="1328398"/>
            <a:ext cx="3222504" cy="485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32C1847-0C63-4C85-88CF-F46BACB95613}"/>
              </a:ext>
            </a:extLst>
          </p:cNvPr>
          <p:cNvSpPr txBox="1"/>
          <p:nvPr/>
        </p:nvSpPr>
        <p:spPr>
          <a:xfrm>
            <a:off x="1137590" y="4256518"/>
            <a:ext cx="5065090" cy="108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PCA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를 적용시키고 결과를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RandomForest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로 분류하고자 하였음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Pipeline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을 사용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주성분이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2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개일 때는 많이 낮은 결과를 보임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32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/>
          <p:cNvGrpSpPr/>
          <p:nvPr/>
        </p:nvGrpSpPr>
        <p:grpSpPr>
          <a:xfrm>
            <a:off x="11396543" y="674178"/>
            <a:ext cx="181934" cy="836607"/>
            <a:chOff x="574805" y="592384"/>
            <a:chExt cx="181934" cy="836607"/>
          </a:xfrm>
        </p:grpSpPr>
        <p:sp>
          <p:nvSpPr>
            <p:cNvPr id="165" name="원호 164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원호 165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1117143" y="642428"/>
            <a:ext cx="181934" cy="836607"/>
            <a:chOff x="574805" y="592384"/>
            <a:chExt cx="181934" cy="836607"/>
          </a:xfrm>
        </p:grpSpPr>
        <p:sp>
          <p:nvSpPr>
            <p:cNvPr id="162" name="원호 161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원호 162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844062" y="668082"/>
            <a:ext cx="181934" cy="836607"/>
            <a:chOff x="574805" y="592384"/>
            <a:chExt cx="181934" cy="836607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원호 127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4805" y="592384"/>
            <a:ext cx="181934" cy="836607"/>
            <a:chOff x="574805" y="592384"/>
            <a:chExt cx="181934" cy="836607"/>
          </a:xfrm>
        </p:grpSpPr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B35ED61C-D209-4DF3-BAB1-C9769C5EDC5E}"/>
              </a:ext>
            </a:extLst>
          </p:cNvPr>
          <p:cNvSpPr/>
          <p:nvPr/>
        </p:nvSpPr>
        <p:spPr>
          <a:xfrm>
            <a:off x="278363" y="1215053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사각형: 둥근 위쪽 모서리 63">
            <a:extLst>
              <a:ext uri="{FF2B5EF4-FFF2-40B4-BE49-F238E27FC236}">
                <a16:creationId xmlns:a16="http://schemas.microsoft.com/office/drawing/2014/main" id="{6325E575-58E9-4C85-835A-BE58E6681A67}"/>
              </a:ext>
            </a:extLst>
          </p:cNvPr>
          <p:cNvSpPr/>
          <p:nvPr/>
        </p:nvSpPr>
        <p:spPr>
          <a:xfrm>
            <a:off x="278363" y="1175659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사각형: 둥근 위쪽 모서리 64">
            <a:extLst>
              <a:ext uri="{FF2B5EF4-FFF2-40B4-BE49-F238E27FC236}">
                <a16:creationId xmlns:a16="http://schemas.microsoft.com/office/drawing/2014/main" id="{A35A5871-E90E-441A-99BC-9AB9959DED24}"/>
              </a:ext>
            </a:extLst>
          </p:cNvPr>
          <p:cNvSpPr/>
          <p:nvPr/>
        </p:nvSpPr>
        <p:spPr>
          <a:xfrm>
            <a:off x="278363" y="1136265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사각형: 둥근 위쪽 모서리 65">
            <a:extLst>
              <a:ext uri="{FF2B5EF4-FFF2-40B4-BE49-F238E27FC236}">
                <a16:creationId xmlns:a16="http://schemas.microsoft.com/office/drawing/2014/main" id="{213E115E-A8AE-4545-B61E-DBA4F2CDE222}"/>
              </a:ext>
            </a:extLst>
          </p:cNvPr>
          <p:cNvSpPr/>
          <p:nvPr/>
        </p:nvSpPr>
        <p:spPr>
          <a:xfrm>
            <a:off x="278363" y="1096871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C57DB5-FF4F-47A8-82B7-E9CA955D0E7C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9ECB1C-C7B8-40E3-BB2C-8CA3E06E18E7}"/>
              </a:ext>
            </a:extLst>
          </p:cNvPr>
          <p:cNvGrpSpPr/>
          <p:nvPr/>
        </p:nvGrpSpPr>
        <p:grpSpPr>
          <a:xfrm>
            <a:off x="345038" y="535305"/>
            <a:ext cx="694182" cy="1176826"/>
            <a:chOff x="1199430" y="563490"/>
            <a:chExt cx="694182" cy="1176826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FF4715CF-4541-443F-B42D-9493531498EF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D7A698F-502B-4F30-9318-446B93761AEC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EB05940F-F11F-447E-965E-FEB9566BB47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BF19D8A6-9E8D-4C98-879B-0BAE086C448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183E46-6D55-4B4E-8EDE-1320B224D93B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925961FB-08C1-482F-9D45-193D8B1A8D04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75CC1FA-E5D5-4F4C-942F-3A629BF61BA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C2625EB-10E8-4BF6-999E-39FA54C193CB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729CA2C-86C7-4135-B5E8-CA9C8F185362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3" name="원호 2">
                <a:extLst>
                  <a:ext uri="{FF2B5EF4-FFF2-40B4-BE49-F238E27FC236}">
                    <a16:creationId xmlns:a16="http://schemas.microsoft.com/office/drawing/2014/main" id="{F244C86F-009A-4C4B-BEA7-AD8CCA07B60A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B42CCB05-1278-42F3-972E-E2C2D18435EC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6E5178-2399-45A1-A08C-1BF6E5931D5B}"/>
                </a:ext>
              </a:extLst>
            </p:cNvPr>
            <p:cNvGrpSpPr/>
            <p:nvPr/>
          </p:nvGrpSpPr>
          <p:grpSpPr>
            <a:xfrm flipV="1">
              <a:off x="1443444" y="676451"/>
              <a:ext cx="181224" cy="840768"/>
              <a:chOff x="84945" y="868736"/>
              <a:chExt cx="181224" cy="840768"/>
            </a:xfrm>
          </p:grpSpPr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FD86AE2B-C92C-47AE-96D0-1BADC8BB50F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원호 81">
                <a:extLst>
                  <a:ext uri="{FF2B5EF4-FFF2-40B4-BE49-F238E27FC236}">
                    <a16:creationId xmlns:a16="http://schemas.microsoft.com/office/drawing/2014/main" id="{900F56A7-443C-49A9-BCBC-3543245C24F8}"/>
                  </a:ext>
                </a:extLst>
              </p:cNvPr>
              <p:cNvSpPr/>
              <p:nvPr/>
            </p:nvSpPr>
            <p:spPr>
              <a:xfrm>
                <a:off x="85922" y="86873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E06FBE1-F94B-4908-9BE5-18310B250552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AD08A646-F245-4A75-A9BF-07A3496CD50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AB9B91C4-1BFE-4148-94AF-2DACE2795FB9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685FC1D7-CC5F-4E5F-813D-1A99D014259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1EE543-5182-48AA-AEF6-D39B980CA69A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3A717F9-F44F-46F4-A606-3C5CB5537BA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31AF7D2D-0305-4AB1-8A35-2597E513B5D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98E3BEEC-1A94-45CB-B534-DD1917D156D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0DBEB14-8FB0-455E-8F42-BBF0FA078EF1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58DC9C8F-E0EC-4D8C-BA82-0F341EC138AC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원호 92">
                <a:extLst>
                  <a:ext uri="{FF2B5EF4-FFF2-40B4-BE49-F238E27FC236}">
                    <a16:creationId xmlns:a16="http://schemas.microsoft.com/office/drawing/2014/main" id="{25F70063-55DF-4E36-BFE0-2E44EB4EB741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5259E2D-FA35-4B55-9D32-F8CE1B0C5DB1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39084A7F-707D-4F18-A549-A62479926B2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C93BC487-E11B-4A4B-BC35-93DCDF999307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1EC13DA-1F1D-42C5-95F9-34CD586EAEE6}"/>
              </a:ext>
            </a:extLst>
          </p:cNvPr>
          <p:cNvGrpSpPr/>
          <p:nvPr/>
        </p:nvGrpSpPr>
        <p:grpSpPr>
          <a:xfrm>
            <a:off x="10880200" y="524480"/>
            <a:ext cx="694182" cy="1176826"/>
            <a:chOff x="1199430" y="563490"/>
            <a:chExt cx="694182" cy="117682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A4ECF61-6BAF-4BF1-A147-3C58563CCF41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90A8BA76-6D60-45DF-ABF2-5AA24229112B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898BAF2F-5097-4BC3-8F2C-110E2FC5A0A3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080DA90-A82B-498F-A202-78B66607D014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090B04F-CDD2-42E2-BD07-38B703640F08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AA62AB1D-AF9B-4E82-BFB6-90401F901BF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F34938C4-9412-4148-80C2-E77866D8DDA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22533B19-6437-4B41-AA40-1D6B5AB81FEC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60F9F6F-45A3-4323-A7C5-2ADD8B0F8D0F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118" name="원호 117">
                <a:extLst>
                  <a:ext uri="{FF2B5EF4-FFF2-40B4-BE49-F238E27FC236}">
                    <a16:creationId xmlns:a16="http://schemas.microsoft.com/office/drawing/2014/main" id="{D244009B-B553-48E3-876F-48ECE9CD04A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원호 118">
                <a:extLst>
                  <a:ext uri="{FF2B5EF4-FFF2-40B4-BE49-F238E27FC236}">
                    <a16:creationId xmlns:a16="http://schemas.microsoft.com/office/drawing/2014/main" id="{5AEC300B-94FB-46B7-8963-C29271455F39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84802A7-0B03-4066-AD8C-7C602E04E36B}"/>
                </a:ext>
              </a:extLst>
            </p:cNvPr>
            <p:cNvGrpSpPr/>
            <p:nvPr/>
          </p:nvGrpSpPr>
          <p:grpSpPr>
            <a:xfrm flipV="1">
              <a:off x="1440716" y="676451"/>
              <a:ext cx="182975" cy="836608"/>
              <a:chOff x="82217" y="872896"/>
              <a:chExt cx="182975" cy="836608"/>
            </a:xfrm>
          </p:grpSpPr>
          <p:sp>
            <p:nvSpPr>
              <p:cNvPr id="116" name="원호 115">
                <a:extLst>
                  <a:ext uri="{FF2B5EF4-FFF2-40B4-BE49-F238E27FC236}">
                    <a16:creationId xmlns:a16="http://schemas.microsoft.com/office/drawing/2014/main" id="{9EDD7573-AE4A-4521-81FB-C3535401F13F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원호 116">
                <a:extLst>
                  <a:ext uri="{FF2B5EF4-FFF2-40B4-BE49-F238E27FC236}">
                    <a16:creationId xmlns:a16="http://schemas.microsoft.com/office/drawing/2014/main" id="{3212191A-80A4-4419-8FB7-7EBA26A7D822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17A1530-D4BF-4FC9-BA45-D3159D18C644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DAD8538-AF6F-4A9D-A1D5-8BC68E1F4C6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5609466E-9198-41D0-AC2F-9AFAAB67ED9A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0184B234-B75E-4928-B5DD-CC30B64B514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67F1B90-510C-4F53-8F5F-91460B0DA2B5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9611CEC-0EE8-45E6-A98C-FC81A64FE009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47EDA10-31B7-414F-815A-DE204CDEEB8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29700609-EF96-4BD8-A986-F0828425A8F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12EBFC2-5495-48E4-A0B8-93338779978E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108" name="원호 107">
                <a:extLst>
                  <a:ext uri="{FF2B5EF4-FFF2-40B4-BE49-F238E27FC236}">
                    <a16:creationId xmlns:a16="http://schemas.microsoft.com/office/drawing/2014/main" id="{174B73D3-5E57-42A6-BCC9-072AD0C9048D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EC0E7130-0053-4085-85C9-DDE17AF9216B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94BD89D-46F1-41E1-AE61-55A423CEFDC9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106" name="원호 105">
                <a:extLst>
                  <a:ext uri="{FF2B5EF4-FFF2-40B4-BE49-F238E27FC236}">
                    <a16:creationId xmlns:a16="http://schemas.microsoft.com/office/drawing/2014/main" id="{66FA8F73-8CC3-4036-B5A2-C917760678C9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원호 106">
                <a:extLst>
                  <a:ext uri="{FF2B5EF4-FFF2-40B4-BE49-F238E27FC236}">
                    <a16:creationId xmlns:a16="http://schemas.microsoft.com/office/drawing/2014/main" id="{001A41E3-4EDD-461E-8AB1-C0BF5EF0DABE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id="{AA1CB448-E6C2-4F26-89D9-ADB9B8F789C0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F6648E-287D-40C4-BAB6-0C426679E8A3}"/>
              </a:ext>
            </a:extLst>
          </p:cNvPr>
          <p:cNvSpPr/>
          <p:nvPr/>
        </p:nvSpPr>
        <p:spPr>
          <a:xfrm>
            <a:off x="1765916" y="1587689"/>
            <a:ext cx="495492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PCA(n=10)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22939D9-5F54-4EC2-9EA2-65FBDB55E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419785680">
            <a:extLst>
              <a:ext uri="{FF2B5EF4-FFF2-40B4-BE49-F238E27FC236}">
                <a16:creationId xmlns:a16="http://schemas.microsoft.com/office/drawing/2014/main" id="{A4789598-0C74-46E7-B980-9DFDAD0A3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90" y="2291569"/>
            <a:ext cx="2865488" cy="2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_x430493112">
            <a:extLst>
              <a:ext uri="{FF2B5EF4-FFF2-40B4-BE49-F238E27FC236}">
                <a16:creationId xmlns:a16="http://schemas.microsoft.com/office/drawing/2014/main" id="{F74844B1-4993-4A86-98AA-DB0A527F0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966" y="1268626"/>
            <a:ext cx="3333354" cy="504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9DE5305F-FB94-4565-BB2D-BDDEE517CF3A}"/>
              </a:ext>
            </a:extLst>
          </p:cNvPr>
          <p:cNvSpPr txBox="1"/>
          <p:nvPr/>
        </p:nvSpPr>
        <p:spPr>
          <a:xfrm>
            <a:off x="1137590" y="4256518"/>
            <a:ext cx="5328376" cy="740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특성을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2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개만 사용하는 것은 너무 적다고 판단하여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10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개로 확장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한컴 윤고딕 74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정확도가 좋아짐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8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A8C1040F-0E0A-4460-8A32-500271682478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7E54C2D-2581-4036-8EFE-C32A5ABADEA9}"/>
              </a:ext>
            </a:extLst>
          </p:cNvPr>
          <p:cNvSpPr/>
          <p:nvPr/>
        </p:nvSpPr>
        <p:spPr>
          <a:xfrm>
            <a:off x="1765916" y="1587689"/>
            <a:ext cx="495492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PCA(n=20)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32C1847-0C63-4C85-88CF-F46BACB95613}"/>
              </a:ext>
            </a:extLst>
          </p:cNvPr>
          <p:cNvSpPr txBox="1"/>
          <p:nvPr/>
        </p:nvSpPr>
        <p:spPr>
          <a:xfrm>
            <a:off x="1137590" y="4256518"/>
            <a:ext cx="5065090" cy="143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특성을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20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개 사용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- 784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개의 특성을 고려했을 때보다는 낮은 성능을 보이지만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한컴 윤고딕 740"/>
              <a:ea typeface="한컴 윤고딕 740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 충분히 높은 성능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시간이 많이 단축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3313" name="_x430493832">
            <a:extLst>
              <a:ext uri="{FF2B5EF4-FFF2-40B4-BE49-F238E27FC236}">
                <a16:creationId xmlns:a16="http://schemas.microsoft.com/office/drawing/2014/main" id="{22732E1A-07AF-4ECB-B5BE-006FAD13F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0" y="2179240"/>
            <a:ext cx="2989456" cy="25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420105936">
            <a:extLst>
              <a:ext uri="{FF2B5EF4-FFF2-40B4-BE49-F238E27FC236}">
                <a16:creationId xmlns:a16="http://schemas.microsoft.com/office/drawing/2014/main" id="{89F008D7-9E3B-4776-8979-5078C1E88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960" y="1332956"/>
            <a:ext cx="3270930" cy="494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4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/>
          <p:cNvGrpSpPr/>
          <p:nvPr/>
        </p:nvGrpSpPr>
        <p:grpSpPr>
          <a:xfrm>
            <a:off x="11396543" y="674178"/>
            <a:ext cx="181934" cy="836607"/>
            <a:chOff x="574805" y="592384"/>
            <a:chExt cx="181934" cy="836607"/>
          </a:xfrm>
        </p:grpSpPr>
        <p:sp>
          <p:nvSpPr>
            <p:cNvPr id="165" name="원호 164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원호 165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1117143" y="642428"/>
            <a:ext cx="181934" cy="836607"/>
            <a:chOff x="574805" y="592384"/>
            <a:chExt cx="181934" cy="836607"/>
          </a:xfrm>
        </p:grpSpPr>
        <p:sp>
          <p:nvSpPr>
            <p:cNvPr id="162" name="원호 161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원호 162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844062" y="668082"/>
            <a:ext cx="181934" cy="836607"/>
            <a:chOff x="574805" y="592384"/>
            <a:chExt cx="181934" cy="836607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원호 127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4805" y="592384"/>
            <a:ext cx="181934" cy="836607"/>
            <a:chOff x="574805" y="592384"/>
            <a:chExt cx="181934" cy="836607"/>
          </a:xfrm>
        </p:grpSpPr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B35ED61C-D209-4DF3-BAB1-C9769C5EDC5E}"/>
              </a:ext>
            </a:extLst>
          </p:cNvPr>
          <p:cNvSpPr/>
          <p:nvPr/>
        </p:nvSpPr>
        <p:spPr>
          <a:xfrm>
            <a:off x="278363" y="1215053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사각형: 둥근 위쪽 모서리 63">
            <a:extLst>
              <a:ext uri="{FF2B5EF4-FFF2-40B4-BE49-F238E27FC236}">
                <a16:creationId xmlns:a16="http://schemas.microsoft.com/office/drawing/2014/main" id="{6325E575-58E9-4C85-835A-BE58E6681A67}"/>
              </a:ext>
            </a:extLst>
          </p:cNvPr>
          <p:cNvSpPr/>
          <p:nvPr/>
        </p:nvSpPr>
        <p:spPr>
          <a:xfrm>
            <a:off x="278363" y="1175659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사각형: 둥근 위쪽 모서리 64">
            <a:extLst>
              <a:ext uri="{FF2B5EF4-FFF2-40B4-BE49-F238E27FC236}">
                <a16:creationId xmlns:a16="http://schemas.microsoft.com/office/drawing/2014/main" id="{A35A5871-E90E-441A-99BC-9AB9959DED24}"/>
              </a:ext>
            </a:extLst>
          </p:cNvPr>
          <p:cNvSpPr/>
          <p:nvPr/>
        </p:nvSpPr>
        <p:spPr>
          <a:xfrm>
            <a:off x="278363" y="1136265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사각형: 둥근 위쪽 모서리 65">
            <a:extLst>
              <a:ext uri="{FF2B5EF4-FFF2-40B4-BE49-F238E27FC236}">
                <a16:creationId xmlns:a16="http://schemas.microsoft.com/office/drawing/2014/main" id="{213E115E-A8AE-4545-B61E-DBA4F2CDE222}"/>
              </a:ext>
            </a:extLst>
          </p:cNvPr>
          <p:cNvSpPr/>
          <p:nvPr/>
        </p:nvSpPr>
        <p:spPr>
          <a:xfrm>
            <a:off x="278363" y="1096871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C57DB5-FF4F-47A8-82B7-E9CA955D0E7C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9ECB1C-C7B8-40E3-BB2C-8CA3E06E18E7}"/>
              </a:ext>
            </a:extLst>
          </p:cNvPr>
          <p:cNvGrpSpPr/>
          <p:nvPr/>
        </p:nvGrpSpPr>
        <p:grpSpPr>
          <a:xfrm>
            <a:off x="345038" y="535305"/>
            <a:ext cx="694182" cy="1176826"/>
            <a:chOff x="1199430" y="563490"/>
            <a:chExt cx="694182" cy="1176826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FF4715CF-4541-443F-B42D-9493531498EF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D7A698F-502B-4F30-9318-446B93761AEC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EB05940F-F11F-447E-965E-FEB9566BB47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BF19D8A6-9E8D-4C98-879B-0BAE086C448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183E46-6D55-4B4E-8EDE-1320B224D93B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925961FB-08C1-482F-9D45-193D8B1A8D04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75CC1FA-E5D5-4F4C-942F-3A629BF61BA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C2625EB-10E8-4BF6-999E-39FA54C193CB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729CA2C-86C7-4135-B5E8-CA9C8F185362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3" name="원호 2">
                <a:extLst>
                  <a:ext uri="{FF2B5EF4-FFF2-40B4-BE49-F238E27FC236}">
                    <a16:creationId xmlns:a16="http://schemas.microsoft.com/office/drawing/2014/main" id="{F244C86F-009A-4C4B-BEA7-AD8CCA07B60A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B42CCB05-1278-42F3-972E-E2C2D18435EC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6E5178-2399-45A1-A08C-1BF6E5931D5B}"/>
                </a:ext>
              </a:extLst>
            </p:cNvPr>
            <p:cNvGrpSpPr/>
            <p:nvPr/>
          </p:nvGrpSpPr>
          <p:grpSpPr>
            <a:xfrm flipV="1">
              <a:off x="1443444" y="676451"/>
              <a:ext cx="181224" cy="840768"/>
              <a:chOff x="84945" y="868736"/>
              <a:chExt cx="181224" cy="840768"/>
            </a:xfrm>
          </p:grpSpPr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FD86AE2B-C92C-47AE-96D0-1BADC8BB50F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원호 81">
                <a:extLst>
                  <a:ext uri="{FF2B5EF4-FFF2-40B4-BE49-F238E27FC236}">
                    <a16:creationId xmlns:a16="http://schemas.microsoft.com/office/drawing/2014/main" id="{900F56A7-443C-49A9-BCBC-3543245C24F8}"/>
                  </a:ext>
                </a:extLst>
              </p:cNvPr>
              <p:cNvSpPr/>
              <p:nvPr/>
            </p:nvSpPr>
            <p:spPr>
              <a:xfrm>
                <a:off x="85922" y="86873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E06FBE1-F94B-4908-9BE5-18310B250552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AD08A646-F245-4A75-A9BF-07A3496CD50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AB9B91C4-1BFE-4148-94AF-2DACE2795FB9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685FC1D7-CC5F-4E5F-813D-1A99D014259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1EE543-5182-48AA-AEF6-D39B980CA69A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3A717F9-F44F-46F4-A606-3C5CB5537BA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31AF7D2D-0305-4AB1-8A35-2597E513B5D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98E3BEEC-1A94-45CB-B534-DD1917D156D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0DBEB14-8FB0-455E-8F42-BBF0FA078EF1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58DC9C8F-E0EC-4D8C-BA82-0F341EC138AC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원호 92">
                <a:extLst>
                  <a:ext uri="{FF2B5EF4-FFF2-40B4-BE49-F238E27FC236}">
                    <a16:creationId xmlns:a16="http://schemas.microsoft.com/office/drawing/2014/main" id="{25F70063-55DF-4E36-BFE0-2E44EB4EB741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5259E2D-FA35-4B55-9D32-F8CE1B0C5DB1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39084A7F-707D-4F18-A549-A62479926B2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C93BC487-E11B-4A4B-BC35-93DCDF999307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1EC13DA-1F1D-42C5-95F9-34CD586EAEE6}"/>
              </a:ext>
            </a:extLst>
          </p:cNvPr>
          <p:cNvGrpSpPr/>
          <p:nvPr/>
        </p:nvGrpSpPr>
        <p:grpSpPr>
          <a:xfrm>
            <a:off x="10880200" y="524480"/>
            <a:ext cx="694182" cy="1176826"/>
            <a:chOff x="1199430" y="563490"/>
            <a:chExt cx="694182" cy="117682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A4ECF61-6BAF-4BF1-A147-3C58563CCF41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90A8BA76-6D60-45DF-ABF2-5AA24229112B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898BAF2F-5097-4BC3-8F2C-110E2FC5A0A3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080DA90-A82B-498F-A202-78B66607D014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090B04F-CDD2-42E2-BD07-38B703640F08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AA62AB1D-AF9B-4E82-BFB6-90401F901BF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F34938C4-9412-4148-80C2-E77866D8DDA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22533B19-6437-4B41-AA40-1D6B5AB81FEC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60F9F6F-45A3-4323-A7C5-2ADD8B0F8D0F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118" name="원호 117">
                <a:extLst>
                  <a:ext uri="{FF2B5EF4-FFF2-40B4-BE49-F238E27FC236}">
                    <a16:creationId xmlns:a16="http://schemas.microsoft.com/office/drawing/2014/main" id="{D244009B-B553-48E3-876F-48ECE9CD04A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원호 118">
                <a:extLst>
                  <a:ext uri="{FF2B5EF4-FFF2-40B4-BE49-F238E27FC236}">
                    <a16:creationId xmlns:a16="http://schemas.microsoft.com/office/drawing/2014/main" id="{5AEC300B-94FB-46B7-8963-C29271455F39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84802A7-0B03-4066-AD8C-7C602E04E36B}"/>
                </a:ext>
              </a:extLst>
            </p:cNvPr>
            <p:cNvGrpSpPr/>
            <p:nvPr/>
          </p:nvGrpSpPr>
          <p:grpSpPr>
            <a:xfrm flipV="1">
              <a:off x="1440716" y="676451"/>
              <a:ext cx="182975" cy="836608"/>
              <a:chOff x="82217" y="872896"/>
              <a:chExt cx="182975" cy="836608"/>
            </a:xfrm>
          </p:grpSpPr>
          <p:sp>
            <p:nvSpPr>
              <p:cNvPr id="116" name="원호 115">
                <a:extLst>
                  <a:ext uri="{FF2B5EF4-FFF2-40B4-BE49-F238E27FC236}">
                    <a16:creationId xmlns:a16="http://schemas.microsoft.com/office/drawing/2014/main" id="{9EDD7573-AE4A-4521-81FB-C3535401F13F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원호 116">
                <a:extLst>
                  <a:ext uri="{FF2B5EF4-FFF2-40B4-BE49-F238E27FC236}">
                    <a16:creationId xmlns:a16="http://schemas.microsoft.com/office/drawing/2014/main" id="{3212191A-80A4-4419-8FB7-7EBA26A7D822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17A1530-D4BF-4FC9-BA45-D3159D18C644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DAD8538-AF6F-4A9D-A1D5-8BC68E1F4C6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5609466E-9198-41D0-AC2F-9AFAAB67ED9A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0184B234-B75E-4928-B5DD-CC30B64B514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67F1B90-510C-4F53-8F5F-91460B0DA2B5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9611CEC-0EE8-45E6-A98C-FC81A64FE009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47EDA10-31B7-414F-815A-DE204CDEEB8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29700609-EF96-4BD8-A986-F0828425A8F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12EBFC2-5495-48E4-A0B8-93338779978E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108" name="원호 107">
                <a:extLst>
                  <a:ext uri="{FF2B5EF4-FFF2-40B4-BE49-F238E27FC236}">
                    <a16:creationId xmlns:a16="http://schemas.microsoft.com/office/drawing/2014/main" id="{174B73D3-5E57-42A6-BCC9-072AD0C9048D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EC0E7130-0053-4085-85C9-DDE17AF9216B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94BD89D-46F1-41E1-AE61-55A423CEFDC9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106" name="원호 105">
                <a:extLst>
                  <a:ext uri="{FF2B5EF4-FFF2-40B4-BE49-F238E27FC236}">
                    <a16:creationId xmlns:a16="http://schemas.microsoft.com/office/drawing/2014/main" id="{66FA8F73-8CC3-4036-B5A2-C917760678C9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원호 106">
                <a:extLst>
                  <a:ext uri="{FF2B5EF4-FFF2-40B4-BE49-F238E27FC236}">
                    <a16:creationId xmlns:a16="http://schemas.microsoft.com/office/drawing/2014/main" id="{001A41E3-4EDD-461E-8AB1-C0BF5EF0DABE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id="{AA1CB448-E6C2-4F26-89D9-ADB9B8F789C0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F6648E-287D-40C4-BAB6-0C426679E8A3}"/>
              </a:ext>
            </a:extLst>
          </p:cNvPr>
          <p:cNvSpPr/>
          <p:nvPr/>
        </p:nvSpPr>
        <p:spPr>
          <a:xfrm>
            <a:off x="1765916" y="1587689"/>
            <a:ext cx="495492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PCA(n=20),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xgb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22939D9-5F54-4EC2-9EA2-65FBDB55E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DE5305F-FB94-4565-BB2D-BDDEE517CF3A}"/>
              </a:ext>
            </a:extLst>
          </p:cNvPr>
          <p:cNvSpPr txBox="1"/>
          <p:nvPr/>
        </p:nvSpPr>
        <p:spPr>
          <a:xfrm>
            <a:off x="1137590" y="4256518"/>
            <a:ext cx="5328376" cy="143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xgb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를 사용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- 784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개의 특성을 고려했을 때보다는 낮은 성능을 보이지만 충분히 </a:t>
            </a:r>
            <a:r>
              <a:rPr lang="en-US" altLang="ko-KR" sz="1400" kern="0" dirty="0">
                <a:solidFill>
                  <a:srgbClr val="000000"/>
                </a:solidFill>
                <a:latin typeface="한컴 윤고딕 740"/>
                <a:ea typeface="한컴 윤고딕 740"/>
              </a:rPr>
              <a:t> </a:t>
            </a: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높은 성능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시간이 많이 단축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기존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: 20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분 내외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,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pca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: 20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초 내외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4337" name="_x421175000">
            <a:extLst>
              <a:ext uri="{FF2B5EF4-FFF2-40B4-BE49-F238E27FC236}">
                <a16:creationId xmlns:a16="http://schemas.microsoft.com/office/drawing/2014/main" id="{219A00A5-0936-41D3-8BB0-B7D9C8713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89" y="2189834"/>
            <a:ext cx="3239201" cy="24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_x421175936">
            <a:extLst>
              <a:ext uri="{FF2B5EF4-FFF2-40B4-BE49-F238E27FC236}">
                <a16:creationId xmlns:a16="http://schemas.microsoft.com/office/drawing/2014/main" id="{046A636D-8D82-48BC-B9EF-D7233AC4E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419" y="1289458"/>
            <a:ext cx="3419503" cy="511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20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A8C1040F-0E0A-4460-8A32-500271682478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7E54C2D-2581-4036-8EFE-C32A5ABADEA9}"/>
              </a:ext>
            </a:extLst>
          </p:cNvPr>
          <p:cNvSpPr/>
          <p:nvPr/>
        </p:nvSpPr>
        <p:spPr>
          <a:xfrm>
            <a:off x="1765916" y="1587689"/>
            <a:ext cx="4954924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PCA(n=20, whiten=True),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xgb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32C1847-0C63-4C85-88CF-F46BACB95613}"/>
              </a:ext>
            </a:extLst>
          </p:cNvPr>
          <p:cNvSpPr txBox="1"/>
          <p:nvPr/>
        </p:nvSpPr>
        <p:spPr>
          <a:xfrm>
            <a:off x="1137590" y="4256518"/>
            <a:ext cx="5065090" cy="740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whitening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의 유무에 따라 성능의 차이를 비교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한컴 윤고딕 74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조금씩 차이는 있지만 크게 성능이 달라지지 않았음을 확인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5361" name="_x432948608">
            <a:extLst>
              <a:ext uri="{FF2B5EF4-FFF2-40B4-BE49-F238E27FC236}">
                <a16:creationId xmlns:a16="http://schemas.microsoft.com/office/drawing/2014/main" id="{38D986FC-3B38-424F-BE8C-E90ABE613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89" y="2246939"/>
            <a:ext cx="2951415" cy="1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_x432476688">
            <a:extLst>
              <a:ext uri="{FF2B5EF4-FFF2-40B4-BE49-F238E27FC236}">
                <a16:creationId xmlns:a16="http://schemas.microsoft.com/office/drawing/2014/main" id="{85D1D32C-8042-48CE-A297-B904F1DE3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237" y="1328398"/>
            <a:ext cx="3414319" cy="512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1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5" name="타원 114">
            <a:extLst>
              <a:ext uri="{FF2B5EF4-FFF2-40B4-BE49-F238E27FC236}">
                <a16:creationId xmlns:a16="http://schemas.microsoft.com/office/drawing/2014/main" id="{18A55B36-52D4-440B-8A71-EF8B712AC11A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85A3C40-D715-4C3F-9337-AB2199EFE552}"/>
              </a:ext>
            </a:extLst>
          </p:cNvPr>
          <p:cNvSpPr/>
          <p:nvPr/>
        </p:nvSpPr>
        <p:spPr>
          <a:xfrm>
            <a:off x="1765916" y="1587689"/>
            <a:ext cx="495492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직접 가져온 이미지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3" name="그림 2" descr="셔츠, 소매이(가) 표시된 사진&#10;&#10;자동 생성된 설명">
            <a:extLst>
              <a:ext uri="{FF2B5EF4-FFF2-40B4-BE49-F238E27FC236}">
                <a16:creationId xmlns:a16="http://schemas.microsoft.com/office/drawing/2014/main" id="{B7F4108A-844C-4B1E-B57F-6B3065498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74" y="2468009"/>
            <a:ext cx="1170175" cy="1170175"/>
          </a:xfrm>
          <a:prstGeom prst="rect">
            <a:avLst/>
          </a:prstGeom>
        </p:spPr>
      </p:pic>
      <p:pic>
        <p:nvPicPr>
          <p:cNvPr id="15" name="그림 14" descr="의류, 바지이(가) 표시된 사진&#10;&#10;자동 생성된 설명">
            <a:extLst>
              <a:ext uri="{FF2B5EF4-FFF2-40B4-BE49-F238E27FC236}">
                <a16:creationId xmlns:a16="http://schemas.microsoft.com/office/drawing/2014/main" id="{E1F5E02C-BBF9-4874-A7C8-E07C61D7C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73" y="3527445"/>
            <a:ext cx="1459006" cy="194534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EB1F1AB-EC02-4A99-A200-F71DEDDD27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95" y="3923551"/>
            <a:ext cx="1678630" cy="2070834"/>
          </a:xfrm>
          <a:prstGeom prst="rect">
            <a:avLst/>
          </a:prstGeom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117052BF-CEE4-4F39-AC83-D0A988E823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30" y="2654810"/>
            <a:ext cx="1553127" cy="2070836"/>
          </a:xfrm>
          <a:prstGeom prst="rect">
            <a:avLst/>
          </a:prstGeom>
        </p:spPr>
      </p:pic>
      <p:pic>
        <p:nvPicPr>
          <p:cNvPr id="17" name="그림 16" descr="의류, 정장, 코트이(가) 표시된 사진&#10;&#10;자동 생성된 설명">
            <a:extLst>
              <a:ext uri="{FF2B5EF4-FFF2-40B4-BE49-F238E27FC236}">
                <a16:creationId xmlns:a16="http://schemas.microsoft.com/office/drawing/2014/main" id="{F8C1DD48-4849-4B27-9758-3A55030922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29" y="2280025"/>
            <a:ext cx="1308847" cy="1308847"/>
          </a:xfrm>
          <a:prstGeom prst="rect">
            <a:avLst/>
          </a:prstGeom>
        </p:spPr>
      </p:pic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BB2A1532-5C95-4655-B7A7-B91F22B7F5DA}"/>
              </a:ext>
            </a:extLst>
          </p:cNvPr>
          <p:cNvSpPr/>
          <p:nvPr/>
        </p:nvSpPr>
        <p:spPr>
          <a:xfrm>
            <a:off x="5734164" y="3527445"/>
            <a:ext cx="723672" cy="458497"/>
          </a:xfrm>
          <a:prstGeom prst="rightArrow">
            <a:avLst/>
          </a:prstGeom>
          <a:solidFill>
            <a:srgbClr val="EDF2F8"/>
          </a:solidFill>
          <a:ln>
            <a:solidFill>
              <a:srgbClr val="ECF1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A772814-2AC7-4AF3-B1BE-423B5AFB65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69" y="4047609"/>
            <a:ext cx="1210434" cy="1210434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9E70E374-D632-4A08-A936-471E4B97C9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40" y="3253816"/>
            <a:ext cx="1074644" cy="1074644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DCE616C0-EC8E-453E-BD66-2A3A2165A4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488" y="2354357"/>
            <a:ext cx="1074643" cy="1074643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C9904928-4DC6-49BB-836B-333613301E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994" y="3690037"/>
            <a:ext cx="980266" cy="980266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48FA8A56-E67A-4F50-8807-CEEE78742C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018" y="2506350"/>
            <a:ext cx="1139866" cy="11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6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주제 설명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C263E2-9261-4D3C-9B97-CBE739143288}"/>
              </a:ext>
            </a:extLst>
          </p:cNvPr>
          <p:cNvGrpSpPr/>
          <p:nvPr/>
        </p:nvGrpSpPr>
        <p:grpSpPr>
          <a:xfrm>
            <a:off x="602743" y="1419352"/>
            <a:ext cx="452319" cy="286109"/>
            <a:chOff x="575451" y="1259633"/>
            <a:chExt cx="452319" cy="28610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8D65B56-52D3-4EFC-AC2F-A4E2FD5C87EE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7D57601-8FA4-4408-BA2D-C870DF72A854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D0CA84E-AC64-4CE0-86A1-002E5557D650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83B3ADB-1D57-4113-B9BC-9912C34B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61164"/>
              </p:ext>
            </p:extLst>
          </p:nvPr>
        </p:nvGraphicFramePr>
        <p:xfrm>
          <a:off x="2205300" y="1345841"/>
          <a:ext cx="7781400" cy="282227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43014">
                  <a:extLst>
                    <a:ext uri="{9D8B030D-6E8A-4147-A177-3AD203B41FA5}">
                      <a16:colId xmlns:a16="http://schemas.microsoft.com/office/drawing/2014/main" val="3866080512"/>
                    </a:ext>
                  </a:extLst>
                </a:gridCol>
                <a:gridCol w="6238386">
                  <a:extLst>
                    <a:ext uri="{9D8B030D-6E8A-4147-A177-3AD203B41FA5}">
                      <a16:colId xmlns:a16="http://schemas.microsoft.com/office/drawing/2014/main" val="2862491868"/>
                    </a:ext>
                  </a:extLst>
                </a:gridCol>
              </a:tblGrid>
              <a:tr h="24492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데이터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150" marR="37150" marT="10271" marB="1027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28 X 28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픽셀들로 구성된 이미지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8-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bit gray scale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(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값이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0 ~ 256 )</a:t>
                      </a:r>
                    </a:p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총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가지 클래스로 구별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150" marR="37150" marT="10271" marB="10271" anchor="ctr"/>
                </a:tc>
                <a:extLst>
                  <a:ext uri="{0D108BD9-81ED-4DB2-BD59-A6C34878D82A}">
                    <a16:rowId xmlns:a16="http://schemas.microsoft.com/office/drawing/2014/main" val="70361796"/>
                  </a:ext>
                </a:extLst>
              </a:tr>
              <a:tr h="3730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150" marR="37150" marT="10271" marB="1027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37150" marR="37150" marT="10271" marB="10271" anchor="ctr"/>
                </a:tc>
                <a:extLst>
                  <a:ext uri="{0D108BD9-81ED-4DB2-BD59-A6C34878D82A}">
                    <a16:rowId xmlns:a16="http://schemas.microsoft.com/office/drawing/2014/main" val="4057288712"/>
                  </a:ext>
                </a:extLst>
              </a:tr>
            </a:tbl>
          </a:graphicData>
        </a:graphic>
      </p:graphicFrame>
      <p:pic>
        <p:nvPicPr>
          <p:cNvPr id="115" name="_x522508224">
            <a:extLst>
              <a:ext uri="{FF2B5EF4-FFF2-40B4-BE49-F238E27FC236}">
                <a16:creationId xmlns:a16="http://schemas.microsoft.com/office/drawing/2014/main" id="{80772B9B-836A-48CE-8169-05634B0F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2838"/>
            <a:ext cx="958286" cy="9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의류이(가) 표시된 사진&#10;&#10;자동 생성된 설명">
            <a:extLst>
              <a:ext uri="{FF2B5EF4-FFF2-40B4-BE49-F238E27FC236}">
                <a16:creationId xmlns:a16="http://schemas.microsoft.com/office/drawing/2014/main" id="{0E5B8B32-DA4D-4485-889A-B241FC2B9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293" y="3776397"/>
            <a:ext cx="1300163" cy="1300163"/>
          </a:xfrm>
          <a:prstGeom prst="rect">
            <a:avLst/>
          </a:prstGeom>
        </p:spPr>
      </p:pic>
      <p:pic>
        <p:nvPicPr>
          <p:cNvPr id="7" name="그림 6" descr="셔츠, 소매이(가) 표시된 사진&#10;&#10;자동 생성된 설명">
            <a:extLst>
              <a:ext uri="{FF2B5EF4-FFF2-40B4-BE49-F238E27FC236}">
                <a16:creationId xmlns:a16="http://schemas.microsoft.com/office/drawing/2014/main" id="{7E4E349E-3A2E-4FC2-9FE7-74629858D7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43" y="4019574"/>
            <a:ext cx="813807" cy="813807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6E78A8F3-615D-4700-98BF-C27F76DAE6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177" y="3776397"/>
            <a:ext cx="975122" cy="1300163"/>
          </a:xfrm>
          <a:prstGeom prst="rect">
            <a:avLst/>
          </a:prstGeom>
        </p:spPr>
      </p:pic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id="{10117759-0289-4284-B653-BE35BE987C1F}"/>
              </a:ext>
            </a:extLst>
          </p:cNvPr>
          <p:cNvSpPr/>
          <p:nvPr/>
        </p:nvSpPr>
        <p:spPr>
          <a:xfrm>
            <a:off x="7783744" y="4197228"/>
            <a:ext cx="723672" cy="458497"/>
          </a:xfrm>
          <a:prstGeom prst="rightArrow">
            <a:avLst/>
          </a:prstGeom>
          <a:solidFill>
            <a:srgbClr val="EDF2F8"/>
          </a:solidFill>
          <a:ln>
            <a:solidFill>
              <a:srgbClr val="ECF1F7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BCB94F-96DC-4021-AD10-133984F050C5}"/>
              </a:ext>
            </a:extLst>
          </p:cNvPr>
          <p:cNvSpPr txBox="1"/>
          <p:nvPr/>
        </p:nvSpPr>
        <p:spPr>
          <a:xfrm>
            <a:off x="2725658" y="42879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목표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A13E545-4E4B-4F00-A166-2AD4415F3EDA}"/>
              </a:ext>
            </a:extLst>
          </p:cNvPr>
          <p:cNvSpPr txBox="1"/>
          <p:nvPr/>
        </p:nvSpPr>
        <p:spPr>
          <a:xfrm>
            <a:off x="8655988" y="4287976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 </a:t>
            </a:r>
            <a:r>
              <a:rPr lang="ko-KR" altLang="en-US" sz="1200" dirty="0"/>
              <a:t>드레스</a:t>
            </a:r>
            <a:r>
              <a:rPr lang="en-US" altLang="ko-KR" sz="1200" dirty="0"/>
              <a:t>, </a:t>
            </a:r>
            <a:r>
              <a:rPr lang="ko-KR" altLang="en-US" sz="1200" dirty="0"/>
              <a:t>샌들</a:t>
            </a:r>
            <a:r>
              <a:rPr lang="en-US" altLang="ko-KR" sz="1200" dirty="0"/>
              <a:t>, </a:t>
            </a:r>
            <a:r>
              <a:rPr lang="ko-KR" altLang="en-US" sz="1200" dirty="0"/>
              <a:t>티셔츠 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7802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/>
          <p:cNvGrpSpPr/>
          <p:nvPr/>
        </p:nvGrpSpPr>
        <p:grpSpPr>
          <a:xfrm>
            <a:off x="11396543" y="674178"/>
            <a:ext cx="181934" cy="836607"/>
            <a:chOff x="574805" y="592384"/>
            <a:chExt cx="181934" cy="836607"/>
          </a:xfrm>
        </p:grpSpPr>
        <p:sp>
          <p:nvSpPr>
            <p:cNvPr id="165" name="원호 164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원호 165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1117143" y="642428"/>
            <a:ext cx="181934" cy="836607"/>
            <a:chOff x="574805" y="592384"/>
            <a:chExt cx="181934" cy="836607"/>
          </a:xfrm>
        </p:grpSpPr>
        <p:sp>
          <p:nvSpPr>
            <p:cNvPr id="162" name="원호 161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원호 162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844062" y="668082"/>
            <a:ext cx="181934" cy="836607"/>
            <a:chOff x="574805" y="592384"/>
            <a:chExt cx="181934" cy="836607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원호 127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4805" y="592384"/>
            <a:ext cx="181934" cy="836607"/>
            <a:chOff x="574805" y="592384"/>
            <a:chExt cx="181934" cy="836607"/>
          </a:xfrm>
        </p:grpSpPr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B35ED61C-D209-4DF3-BAB1-C9769C5EDC5E}"/>
              </a:ext>
            </a:extLst>
          </p:cNvPr>
          <p:cNvSpPr/>
          <p:nvPr/>
        </p:nvSpPr>
        <p:spPr>
          <a:xfrm>
            <a:off x="278363" y="1215053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사각형: 둥근 위쪽 모서리 63">
            <a:extLst>
              <a:ext uri="{FF2B5EF4-FFF2-40B4-BE49-F238E27FC236}">
                <a16:creationId xmlns:a16="http://schemas.microsoft.com/office/drawing/2014/main" id="{6325E575-58E9-4C85-835A-BE58E6681A67}"/>
              </a:ext>
            </a:extLst>
          </p:cNvPr>
          <p:cNvSpPr/>
          <p:nvPr/>
        </p:nvSpPr>
        <p:spPr>
          <a:xfrm>
            <a:off x="278363" y="1175659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사각형: 둥근 위쪽 모서리 64">
            <a:extLst>
              <a:ext uri="{FF2B5EF4-FFF2-40B4-BE49-F238E27FC236}">
                <a16:creationId xmlns:a16="http://schemas.microsoft.com/office/drawing/2014/main" id="{A35A5871-E90E-441A-99BC-9AB9959DED24}"/>
              </a:ext>
            </a:extLst>
          </p:cNvPr>
          <p:cNvSpPr/>
          <p:nvPr/>
        </p:nvSpPr>
        <p:spPr>
          <a:xfrm>
            <a:off x="278363" y="1136265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사각형: 둥근 위쪽 모서리 65">
            <a:extLst>
              <a:ext uri="{FF2B5EF4-FFF2-40B4-BE49-F238E27FC236}">
                <a16:creationId xmlns:a16="http://schemas.microsoft.com/office/drawing/2014/main" id="{213E115E-A8AE-4545-B61E-DBA4F2CDE222}"/>
              </a:ext>
            </a:extLst>
          </p:cNvPr>
          <p:cNvSpPr/>
          <p:nvPr/>
        </p:nvSpPr>
        <p:spPr>
          <a:xfrm>
            <a:off x="278363" y="1096871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C57DB5-FF4F-47A8-82B7-E9CA955D0E7C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9ECB1C-C7B8-40E3-BB2C-8CA3E06E18E7}"/>
              </a:ext>
            </a:extLst>
          </p:cNvPr>
          <p:cNvGrpSpPr/>
          <p:nvPr/>
        </p:nvGrpSpPr>
        <p:grpSpPr>
          <a:xfrm>
            <a:off x="345038" y="535305"/>
            <a:ext cx="694182" cy="1176826"/>
            <a:chOff x="1199430" y="563490"/>
            <a:chExt cx="694182" cy="1176826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FF4715CF-4541-443F-B42D-9493531498EF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D7A698F-502B-4F30-9318-446B93761AEC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EB05940F-F11F-447E-965E-FEB9566BB47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BF19D8A6-9E8D-4C98-879B-0BAE086C448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183E46-6D55-4B4E-8EDE-1320B224D93B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925961FB-08C1-482F-9D45-193D8B1A8D04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75CC1FA-E5D5-4F4C-942F-3A629BF61BA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C2625EB-10E8-4BF6-999E-39FA54C193CB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729CA2C-86C7-4135-B5E8-CA9C8F185362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3" name="원호 2">
                <a:extLst>
                  <a:ext uri="{FF2B5EF4-FFF2-40B4-BE49-F238E27FC236}">
                    <a16:creationId xmlns:a16="http://schemas.microsoft.com/office/drawing/2014/main" id="{F244C86F-009A-4C4B-BEA7-AD8CCA07B60A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B42CCB05-1278-42F3-972E-E2C2D18435EC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6E5178-2399-45A1-A08C-1BF6E5931D5B}"/>
                </a:ext>
              </a:extLst>
            </p:cNvPr>
            <p:cNvGrpSpPr/>
            <p:nvPr/>
          </p:nvGrpSpPr>
          <p:grpSpPr>
            <a:xfrm flipV="1">
              <a:off x="1443444" y="676451"/>
              <a:ext cx="181224" cy="840768"/>
              <a:chOff x="84945" y="868736"/>
              <a:chExt cx="181224" cy="840768"/>
            </a:xfrm>
          </p:grpSpPr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FD86AE2B-C92C-47AE-96D0-1BADC8BB50F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원호 81">
                <a:extLst>
                  <a:ext uri="{FF2B5EF4-FFF2-40B4-BE49-F238E27FC236}">
                    <a16:creationId xmlns:a16="http://schemas.microsoft.com/office/drawing/2014/main" id="{900F56A7-443C-49A9-BCBC-3543245C24F8}"/>
                  </a:ext>
                </a:extLst>
              </p:cNvPr>
              <p:cNvSpPr/>
              <p:nvPr/>
            </p:nvSpPr>
            <p:spPr>
              <a:xfrm>
                <a:off x="85922" y="86873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E06FBE1-F94B-4908-9BE5-18310B250552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AD08A646-F245-4A75-A9BF-07A3496CD50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AB9B91C4-1BFE-4148-94AF-2DACE2795FB9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685FC1D7-CC5F-4E5F-813D-1A99D014259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1EE543-5182-48AA-AEF6-D39B980CA69A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3A717F9-F44F-46F4-A606-3C5CB5537BA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31AF7D2D-0305-4AB1-8A35-2597E513B5D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98E3BEEC-1A94-45CB-B534-DD1917D156D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0DBEB14-8FB0-455E-8F42-BBF0FA078EF1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58DC9C8F-E0EC-4D8C-BA82-0F341EC138AC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원호 92">
                <a:extLst>
                  <a:ext uri="{FF2B5EF4-FFF2-40B4-BE49-F238E27FC236}">
                    <a16:creationId xmlns:a16="http://schemas.microsoft.com/office/drawing/2014/main" id="{25F70063-55DF-4E36-BFE0-2E44EB4EB741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5259E2D-FA35-4B55-9D32-F8CE1B0C5DB1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39084A7F-707D-4F18-A549-A62479926B2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C93BC487-E11B-4A4B-BC35-93DCDF999307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1EC13DA-1F1D-42C5-95F9-34CD586EAEE6}"/>
              </a:ext>
            </a:extLst>
          </p:cNvPr>
          <p:cNvGrpSpPr/>
          <p:nvPr/>
        </p:nvGrpSpPr>
        <p:grpSpPr>
          <a:xfrm>
            <a:off x="10880200" y="524480"/>
            <a:ext cx="694182" cy="1176826"/>
            <a:chOff x="1199430" y="563490"/>
            <a:chExt cx="694182" cy="117682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A4ECF61-6BAF-4BF1-A147-3C58563CCF41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90A8BA76-6D60-45DF-ABF2-5AA24229112B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898BAF2F-5097-4BC3-8F2C-110E2FC5A0A3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080DA90-A82B-498F-A202-78B66607D014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090B04F-CDD2-42E2-BD07-38B703640F08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AA62AB1D-AF9B-4E82-BFB6-90401F901BF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F34938C4-9412-4148-80C2-E77866D8DDA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22533B19-6437-4B41-AA40-1D6B5AB81FEC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60F9F6F-45A3-4323-A7C5-2ADD8B0F8D0F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118" name="원호 117">
                <a:extLst>
                  <a:ext uri="{FF2B5EF4-FFF2-40B4-BE49-F238E27FC236}">
                    <a16:creationId xmlns:a16="http://schemas.microsoft.com/office/drawing/2014/main" id="{D244009B-B553-48E3-876F-48ECE9CD04A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원호 118">
                <a:extLst>
                  <a:ext uri="{FF2B5EF4-FFF2-40B4-BE49-F238E27FC236}">
                    <a16:creationId xmlns:a16="http://schemas.microsoft.com/office/drawing/2014/main" id="{5AEC300B-94FB-46B7-8963-C29271455F39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84802A7-0B03-4066-AD8C-7C602E04E36B}"/>
                </a:ext>
              </a:extLst>
            </p:cNvPr>
            <p:cNvGrpSpPr/>
            <p:nvPr/>
          </p:nvGrpSpPr>
          <p:grpSpPr>
            <a:xfrm flipV="1">
              <a:off x="1440716" y="676451"/>
              <a:ext cx="182975" cy="836608"/>
              <a:chOff x="82217" y="872896"/>
              <a:chExt cx="182975" cy="836608"/>
            </a:xfrm>
          </p:grpSpPr>
          <p:sp>
            <p:nvSpPr>
              <p:cNvPr id="116" name="원호 115">
                <a:extLst>
                  <a:ext uri="{FF2B5EF4-FFF2-40B4-BE49-F238E27FC236}">
                    <a16:creationId xmlns:a16="http://schemas.microsoft.com/office/drawing/2014/main" id="{9EDD7573-AE4A-4521-81FB-C3535401F13F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원호 116">
                <a:extLst>
                  <a:ext uri="{FF2B5EF4-FFF2-40B4-BE49-F238E27FC236}">
                    <a16:creationId xmlns:a16="http://schemas.microsoft.com/office/drawing/2014/main" id="{3212191A-80A4-4419-8FB7-7EBA26A7D822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17A1530-D4BF-4FC9-BA45-D3159D18C644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DAD8538-AF6F-4A9D-A1D5-8BC68E1F4C6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5609466E-9198-41D0-AC2F-9AFAAB67ED9A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0184B234-B75E-4928-B5DD-CC30B64B514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67F1B90-510C-4F53-8F5F-91460B0DA2B5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9611CEC-0EE8-45E6-A98C-FC81A64FE009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47EDA10-31B7-414F-815A-DE204CDEEB8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29700609-EF96-4BD8-A986-F0828425A8F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12EBFC2-5495-48E4-A0B8-93338779978E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108" name="원호 107">
                <a:extLst>
                  <a:ext uri="{FF2B5EF4-FFF2-40B4-BE49-F238E27FC236}">
                    <a16:creationId xmlns:a16="http://schemas.microsoft.com/office/drawing/2014/main" id="{174B73D3-5E57-42A6-BCC9-072AD0C9048D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EC0E7130-0053-4085-85C9-DDE17AF9216B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94BD89D-46F1-41E1-AE61-55A423CEFDC9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106" name="원호 105">
                <a:extLst>
                  <a:ext uri="{FF2B5EF4-FFF2-40B4-BE49-F238E27FC236}">
                    <a16:creationId xmlns:a16="http://schemas.microsoft.com/office/drawing/2014/main" id="{66FA8F73-8CC3-4036-B5A2-C917760678C9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원호 106">
                <a:extLst>
                  <a:ext uri="{FF2B5EF4-FFF2-40B4-BE49-F238E27FC236}">
                    <a16:creationId xmlns:a16="http://schemas.microsoft.com/office/drawing/2014/main" id="{001A41E3-4EDD-461E-8AB1-C0BF5EF0DABE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id="{AA1CB448-E6C2-4F26-89D9-ADB9B8F789C0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F6648E-287D-40C4-BAB6-0C426679E8A3}"/>
              </a:ext>
            </a:extLst>
          </p:cNvPr>
          <p:cNvSpPr/>
          <p:nvPr/>
        </p:nvSpPr>
        <p:spPr>
          <a:xfrm>
            <a:off x="1765916" y="1587689"/>
            <a:ext cx="495492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직접 가져온 이미지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22939D9-5F54-4EC2-9EA2-65FBDB55E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2107408">
            <a:extLst>
              <a:ext uri="{FF2B5EF4-FFF2-40B4-BE49-F238E27FC236}">
                <a16:creationId xmlns:a16="http://schemas.microsoft.com/office/drawing/2014/main" id="{7C258DBB-0313-4A94-A211-15D7E4FE2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90" y="2334390"/>
            <a:ext cx="5784465" cy="17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19937032">
            <a:extLst>
              <a:ext uri="{FF2B5EF4-FFF2-40B4-BE49-F238E27FC236}">
                <a16:creationId xmlns:a16="http://schemas.microsoft.com/office/drawing/2014/main" id="{5ECE72A2-EB24-4802-B106-761C4F94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003" y="1587689"/>
            <a:ext cx="2956447" cy="399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A1609432-AE82-4E50-A712-2062D86BDCF4}"/>
              </a:ext>
            </a:extLst>
          </p:cNvPr>
          <p:cNvSpPr txBox="1"/>
          <p:nvPr/>
        </p:nvSpPr>
        <p:spPr>
          <a:xfrm>
            <a:off x="2043544" y="4093234"/>
            <a:ext cx="6096000" cy="439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읽어오기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PIL.Image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라이브러리 사용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608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5" name="타원 114">
            <a:extLst>
              <a:ext uri="{FF2B5EF4-FFF2-40B4-BE49-F238E27FC236}">
                <a16:creationId xmlns:a16="http://schemas.microsoft.com/office/drawing/2014/main" id="{18A55B36-52D4-440B-8A71-EF8B712AC11A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85A3C40-D715-4C3F-9337-AB2199EFE552}"/>
              </a:ext>
            </a:extLst>
          </p:cNvPr>
          <p:cNvSpPr/>
          <p:nvPr/>
        </p:nvSpPr>
        <p:spPr>
          <a:xfrm>
            <a:off x="1765916" y="1587689"/>
            <a:ext cx="495492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직접 가져온 이미지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2049" name="_x319940344">
            <a:extLst>
              <a:ext uri="{FF2B5EF4-FFF2-40B4-BE49-F238E27FC236}">
                <a16:creationId xmlns:a16="http://schemas.microsoft.com/office/drawing/2014/main" id="{8B953E08-860A-49FF-8C1A-33E85A8A0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89" y="2431044"/>
            <a:ext cx="6282193" cy="143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4DFA56B-0D3E-40CD-AFFE-AC4AAB446BD0}"/>
              </a:ext>
            </a:extLst>
          </p:cNvPr>
          <p:cNvSpPr txBox="1"/>
          <p:nvPr/>
        </p:nvSpPr>
        <p:spPr>
          <a:xfrm>
            <a:off x="1765916" y="4109602"/>
            <a:ext cx="4740987" cy="740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- 6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번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셔츠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으로 예측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한컴 윤고딕 74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비록 틀렸지만 제대로 들어가서 분류되었음을 확인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00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/>
          <p:cNvGrpSpPr/>
          <p:nvPr/>
        </p:nvGrpSpPr>
        <p:grpSpPr>
          <a:xfrm>
            <a:off x="11396543" y="674178"/>
            <a:ext cx="181934" cy="836607"/>
            <a:chOff x="574805" y="592384"/>
            <a:chExt cx="181934" cy="836607"/>
          </a:xfrm>
        </p:grpSpPr>
        <p:sp>
          <p:nvSpPr>
            <p:cNvPr id="165" name="원호 164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원호 165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1117143" y="642428"/>
            <a:ext cx="181934" cy="836607"/>
            <a:chOff x="574805" y="592384"/>
            <a:chExt cx="181934" cy="836607"/>
          </a:xfrm>
        </p:grpSpPr>
        <p:sp>
          <p:nvSpPr>
            <p:cNvPr id="162" name="원호 161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원호 162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844062" y="668082"/>
            <a:ext cx="181934" cy="836607"/>
            <a:chOff x="574805" y="592384"/>
            <a:chExt cx="181934" cy="836607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원호 127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4805" y="592384"/>
            <a:ext cx="181934" cy="836607"/>
            <a:chOff x="574805" y="592384"/>
            <a:chExt cx="181934" cy="836607"/>
          </a:xfrm>
        </p:grpSpPr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B35ED61C-D209-4DF3-BAB1-C9769C5EDC5E}"/>
              </a:ext>
            </a:extLst>
          </p:cNvPr>
          <p:cNvSpPr/>
          <p:nvPr/>
        </p:nvSpPr>
        <p:spPr>
          <a:xfrm>
            <a:off x="278363" y="1215053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사각형: 둥근 위쪽 모서리 63">
            <a:extLst>
              <a:ext uri="{FF2B5EF4-FFF2-40B4-BE49-F238E27FC236}">
                <a16:creationId xmlns:a16="http://schemas.microsoft.com/office/drawing/2014/main" id="{6325E575-58E9-4C85-835A-BE58E6681A67}"/>
              </a:ext>
            </a:extLst>
          </p:cNvPr>
          <p:cNvSpPr/>
          <p:nvPr/>
        </p:nvSpPr>
        <p:spPr>
          <a:xfrm>
            <a:off x="278363" y="1175659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사각형: 둥근 위쪽 모서리 64">
            <a:extLst>
              <a:ext uri="{FF2B5EF4-FFF2-40B4-BE49-F238E27FC236}">
                <a16:creationId xmlns:a16="http://schemas.microsoft.com/office/drawing/2014/main" id="{A35A5871-E90E-441A-99BC-9AB9959DED24}"/>
              </a:ext>
            </a:extLst>
          </p:cNvPr>
          <p:cNvSpPr/>
          <p:nvPr/>
        </p:nvSpPr>
        <p:spPr>
          <a:xfrm>
            <a:off x="278363" y="1136265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사각형: 둥근 위쪽 모서리 65">
            <a:extLst>
              <a:ext uri="{FF2B5EF4-FFF2-40B4-BE49-F238E27FC236}">
                <a16:creationId xmlns:a16="http://schemas.microsoft.com/office/drawing/2014/main" id="{213E115E-A8AE-4545-B61E-DBA4F2CDE222}"/>
              </a:ext>
            </a:extLst>
          </p:cNvPr>
          <p:cNvSpPr/>
          <p:nvPr/>
        </p:nvSpPr>
        <p:spPr>
          <a:xfrm>
            <a:off x="278363" y="1096871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C57DB5-FF4F-47A8-82B7-E9CA955D0E7C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9ECB1C-C7B8-40E3-BB2C-8CA3E06E18E7}"/>
              </a:ext>
            </a:extLst>
          </p:cNvPr>
          <p:cNvGrpSpPr/>
          <p:nvPr/>
        </p:nvGrpSpPr>
        <p:grpSpPr>
          <a:xfrm>
            <a:off x="345038" y="535305"/>
            <a:ext cx="694182" cy="1176826"/>
            <a:chOff x="1199430" y="563490"/>
            <a:chExt cx="694182" cy="1176826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FF4715CF-4541-443F-B42D-9493531498EF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D7A698F-502B-4F30-9318-446B93761AEC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EB05940F-F11F-447E-965E-FEB9566BB47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BF19D8A6-9E8D-4C98-879B-0BAE086C448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183E46-6D55-4B4E-8EDE-1320B224D93B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925961FB-08C1-482F-9D45-193D8B1A8D04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75CC1FA-E5D5-4F4C-942F-3A629BF61BA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C2625EB-10E8-4BF6-999E-39FA54C193CB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729CA2C-86C7-4135-B5E8-CA9C8F185362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3" name="원호 2">
                <a:extLst>
                  <a:ext uri="{FF2B5EF4-FFF2-40B4-BE49-F238E27FC236}">
                    <a16:creationId xmlns:a16="http://schemas.microsoft.com/office/drawing/2014/main" id="{F244C86F-009A-4C4B-BEA7-AD8CCA07B60A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B42CCB05-1278-42F3-972E-E2C2D18435EC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6E5178-2399-45A1-A08C-1BF6E5931D5B}"/>
                </a:ext>
              </a:extLst>
            </p:cNvPr>
            <p:cNvGrpSpPr/>
            <p:nvPr/>
          </p:nvGrpSpPr>
          <p:grpSpPr>
            <a:xfrm flipV="1">
              <a:off x="1443444" y="676451"/>
              <a:ext cx="181224" cy="840768"/>
              <a:chOff x="84945" y="868736"/>
              <a:chExt cx="181224" cy="840768"/>
            </a:xfrm>
          </p:grpSpPr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FD86AE2B-C92C-47AE-96D0-1BADC8BB50F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원호 81">
                <a:extLst>
                  <a:ext uri="{FF2B5EF4-FFF2-40B4-BE49-F238E27FC236}">
                    <a16:creationId xmlns:a16="http://schemas.microsoft.com/office/drawing/2014/main" id="{900F56A7-443C-49A9-BCBC-3543245C24F8}"/>
                  </a:ext>
                </a:extLst>
              </p:cNvPr>
              <p:cNvSpPr/>
              <p:nvPr/>
            </p:nvSpPr>
            <p:spPr>
              <a:xfrm>
                <a:off x="85922" y="86873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E06FBE1-F94B-4908-9BE5-18310B250552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AD08A646-F245-4A75-A9BF-07A3496CD50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AB9B91C4-1BFE-4148-94AF-2DACE2795FB9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685FC1D7-CC5F-4E5F-813D-1A99D014259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1EE543-5182-48AA-AEF6-D39B980CA69A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3A717F9-F44F-46F4-A606-3C5CB5537BA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31AF7D2D-0305-4AB1-8A35-2597E513B5D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98E3BEEC-1A94-45CB-B534-DD1917D156D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0DBEB14-8FB0-455E-8F42-BBF0FA078EF1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58DC9C8F-E0EC-4D8C-BA82-0F341EC138AC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원호 92">
                <a:extLst>
                  <a:ext uri="{FF2B5EF4-FFF2-40B4-BE49-F238E27FC236}">
                    <a16:creationId xmlns:a16="http://schemas.microsoft.com/office/drawing/2014/main" id="{25F70063-55DF-4E36-BFE0-2E44EB4EB741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5259E2D-FA35-4B55-9D32-F8CE1B0C5DB1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39084A7F-707D-4F18-A549-A62479926B2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C93BC487-E11B-4A4B-BC35-93DCDF999307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1EC13DA-1F1D-42C5-95F9-34CD586EAEE6}"/>
              </a:ext>
            </a:extLst>
          </p:cNvPr>
          <p:cNvGrpSpPr/>
          <p:nvPr/>
        </p:nvGrpSpPr>
        <p:grpSpPr>
          <a:xfrm>
            <a:off x="10880200" y="524480"/>
            <a:ext cx="694182" cy="1176826"/>
            <a:chOff x="1199430" y="563490"/>
            <a:chExt cx="694182" cy="117682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A4ECF61-6BAF-4BF1-A147-3C58563CCF41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90A8BA76-6D60-45DF-ABF2-5AA24229112B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898BAF2F-5097-4BC3-8F2C-110E2FC5A0A3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080DA90-A82B-498F-A202-78B66607D014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090B04F-CDD2-42E2-BD07-38B703640F08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AA62AB1D-AF9B-4E82-BFB6-90401F901BF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F34938C4-9412-4148-80C2-E77866D8DDA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22533B19-6437-4B41-AA40-1D6B5AB81FEC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60F9F6F-45A3-4323-A7C5-2ADD8B0F8D0F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118" name="원호 117">
                <a:extLst>
                  <a:ext uri="{FF2B5EF4-FFF2-40B4-BE49-F238E27FC236}">
                    <a16:creationId xmlns:a16="http://schemas.microsoft.com/office/drawing/2014/main" id="{D244009B-B553-48E3-876F-48ECE9CD04A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원호 118">
                <a:extLst>
                  <a:ext uri="{FF2B5EF4-FFF2-40B4-BE49-F238E27FC236}">
                    <a16:creationId xmlns:a16="http://schemas.microsoft.com/office/drawing/2014/main" id="{5AEC300B-94FB-46B7-8963-C29271455F39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84802A7-0B03-4066-AD8C-7C602E04E36B}"/>
                </a:ext>
              </a:extLst>
            </p:cNvPr>
            <p:cNvGrpSpPr/>
            <p:nvPr/>
          </p:nvGrpSpPr>
          <p:grpSpPr>
            <a:xfrm flipV="1">
              <a:off x="1440716" y="676451"/>
              <a:ext cx="182975" cy="836608"/>
              <a:chOff x="82217" y="872896"/>
              <a:chExt cx="182975" cy="836608"/>
            </a:xfrm>
          </p:grpSpPr>
          <p:sp>
            <p:nvSpPr>
              <p:cNvPr id="116" name="원호 115">
                <a:extLst>
                  <a:ext uri="{FF2B5EF4-FFF2-40B4-BE49-F238E27FC236}">
                    <a16:creationId xmlns:a16="http://schemas.microsoft.com/office/drawing/2014/main" id="{9EDD7573-AE4A-4521-81FB-C3535401F13F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원호 116">
                <a:extLst>
                  <a:ext uri="{FF2B5EF4-FFF2-40B4-BE49-F238E27FC236}">
                    <a16:creationId xmlns:a16="http://schemas.microsoft.com/office/drawing/2014/main" id="{3212191A-80A4-4419-8FB7-7EBA26A7D822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17A1530-D4BF-4FC9-BA45-D3159D18C644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DAD8538-AF6F-4A9D-A1D5-8BC68E1F4C6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5609466E-9198-41D0-AC2F-9AFAAB67ED9A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0184B234-B75E-4928-B5DD-CC30B64B514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67F1B90-510C-4F53-8F5F-91460B0DA2B5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9611CEC-0EE8-45E6-A98C-FC81A64FE009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47EDA10-31B7-414F-815A-DE204CDEEB8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29700609-EF96-4BD8-A986-F0828425A8F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12EBFC2-5495-48E4-A0B8-93338779978E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108" name="원호 107">
                <a:extLst>
                  <a:ext uri="{FF2B5EF4-FFF2-40B4-BE49-F238E27FC236}">
                    <a16:creationId xmlns:a16="http://schemas.microsoft.com/office/drawing/2014/main" id="{174B73D3-5E57-42A6-BCC9-072AD0C9048D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EC0E7130-0053-4085-85C9-DDE17AF9216B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94BD89D-46F1-41E1-AE61-55A423CEFDC9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106" name="원호 105">
                <a:extLst>
                  <a:ext uri="{FF2B5EF4-FFF2-40B4-BE49-F238E27FC236}">
                    <a16:creationId xmlns:a16="http://schemas.microsoft.com/office/drawing/2014/main" id="{66FA8F73-8CC3-4036-B5A2-C917760678C9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원호 106">
                <a:extLst>
                  <a:ext uri="{FF2B5EF4-FFF2-40B4-BE49-F238E27FC236}">
                    <a16:creationId xmlns:a16="http://schemas.microsoft.com/office/drawing/2014/main" id="{001A41E3-4EDD-461E-8AB1-C0BF5EF0DABE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id="{AA1CB448-E6C2-4F26-89D9-ADB9B8F789C0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F6648E-287D-40C4-BAB6-0C426679E8A3}"/>
              </a:ext>
            </a:extLst>
          </p:cNvPr>
          <p:cNvSpPr/>
          <p:nvPr/>
        </p:nvSpPr>
        <p:spPr>
          <a:xfrm>
            <a:off x="1765916" y="1587689"/>
            <a:ext cx="495492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직접 가져온 이미지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22939D9-5F54-4EC2-9EA2-65FBDB55E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15468496">
            <a:extLst>
              <a:ext uri="{FF2B5EF4-FFF2-40B4-BE49-F238E27FC236}">
                <a16:creationId xmlns:a16="http://schemas.microsoft.com/office/drawing/2014/main" id="{70762930-B15A-4831-BE19-C9F0549B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90" y="2183841"/>
            <a:ext cx="5689930" cy="400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315470800">
            <a:extLst>
              <a:ext uri="{FF2B5EF4-FFF2-40B4-BE49-F238E27FC236}">
                <a16:creationId xmlns:a16="http://schemas.microsoft.com/office/drawing/2014/main" id="{C0658893-141A-4B4F-9A9B-4D46CEB4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747" y="2180109"/>
            <a:ext cx="2281029" cy="25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_x415777528">
            <a:extLst>
              <a:ext uri="{FF2B5EF4-FFF2-40B4-BE49-F238E27FC236}">
                <a16:creationId xmlns:a16="http://schemas.microsoft.com/office/drawing/2014/main" id="{A2897F26-AC11-4252-A91C-CAEE6C139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747" y="5041990"/>
            <a:ext cx="2236467" cy="8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612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5" name="타원 114">
            <a:extLst>
              <a:ext uri="{FF2B5EF4-FFF2-40B4-BE49-F238E27FC236}">
                <a16:creationId xmlns:a16="http://schemas.microsoft.com/office/drawing/2014/main" id="{18A55B36-52D4-440B-8A71-EF8B712AC11A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85A3C40-D715-4C3F-9337-AB2199EFE552}"/>
              </a:ext>
            </a:extLst>
          </p:cNvPr>
          <p:cNvSpPr/>
          <p:nvPr/>
        </p:nvSpPr>
        <p:spPr>
          <a:xfrm>
            <a:off x="1765916" y="1587689"/>
            <a:ext cx="495492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직접 가져온 이미지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xgb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4097" name="_x315066312">
            <a:extLst>
              <a:ext uri="{FF2B5EF4-FFF2-40B4-BE49-F238E27FC236}">
                <a16:creationId xmlns:a16="http://schemas.microsoft.com/office/drawing/2014/main" id="{11763F90-DD9E-4E1F-B677-D728B9414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90" y="2238570"/>
            <a:ext cx="2362530" cy="21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193028344">
            <a:extLst>
              <a:ext uri="{FF2B5EF4-FFF2-40B4-BE49-F238E27FC236}">
                <a16:creationId xmlns:a16="http://schemas.microsoft.com/office/drawing/2014/main" id="{F9363960-5F59-4C16-8046-AE55EED3E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59" y="1217572"/>
            <a:ext cx="3342802" cy="525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965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/>
          <p:cNvGrpSpPr/>
          <p:nvPr/>
        </p:nvGrpSpPr>
        <p:grpSpPr>
          <a:xfrm>
            <a:off x="11396543" y="674178"/>
            <a:ext cx="181934" cy="836607"/>
            <a:chOff x="574805" y="592384"/>
            <a:chExt cx="181934" cy="836607"/>
          </a:xfrm>
        </p:grpSpPr>
        <p:sp>
          <p:nvSpPr>
            <p:cNvPr id="165" name="원호 164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원호 165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1117143" y="642428"/>
            <a:ext cx="181934" cy="836607"/>
            <a:chOff x="574805" y="592384"/>
            <a:chExt cx="181934" cy="836607"/>
          </a:xfrm>
        </p:grpSpPr>
        <p:sp>
          <p:nvSpPr>
            <p:cNvPr id="162" name="원호 161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원호 162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844062" y="668082"/>
            <a:ext cx="181934" cy="836607"/>
            <a:chOff x="574805" y="592384"/>
            <a:chExt cx="181934" cy="836607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원호 127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4805" y="592384"/>
            <a:ext cx="181934" cy="836607"/>
            <a:chOff x="574805" y="592384"/>
            <a:chExt cx="181934" cy="836607"/>
          </a:xfrm>
        </p:grpSpPr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B35ED61C-D209-4DF3-BAB1-C9769C5EDC5E}"/>
              </a:ext>
            </a:extLst>
          </p:cNvPr>
          <p:cNvSpPr/>
          <p:nvPr/>
        </p:nvSpPr>
        <p:spPr>
          <a:xfrm>
            <a:off x="278363" y="1215053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사각형: 둥근 위쪽 모서리 63">
            <a:extLst>
              <a:ext uri="{FF2B5EF4-FFF2-40B4-BE49-F238E27FC236}">
                <a16:creationId xmlns:a16="http://schemas.microsoft.com/office/drawing/2014/main" id="{6325E575-58E9-4C85-835A-BE58E6681A67}"/>
              </a:ext>
            </a:extLst>
          </p:cNvPr>
          <p:cNvSpPr/>
          <p:nvPr/>
        </p:nvSpPr>
        <p:spPr>
          <a:xfrm>
            <a:off x="278363" y="1175659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사각형: 둥근 위쪽 모서리 64">
            <a:extLst>
              <a:ext uri="{FF2B5EF4-FFF2-40B4-BE49-F238E27FC236}">
                <a16:creationId xmlns:a16="http://schemas.microsoft.com/office/drawing/2014/main" id="{A35A5871-E90E-441A-99BC-9AB9959DED24}"/>
              </a:ext>
            </a:extLst>
          </p:cNvPr>
          <p:cNvSpPr/>
          <p:nvPr/>
        </p:nvSpPr>
        <p:spPr>
          <a:xfrm>
            <a:off x="278363" y="1136265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사각형: 둥근 위쪽 모서리 65">
            <a:extLst>
              <a:ext uri="{FF2B5EF4-FFF2-40B4-BE49-F238E27FC236}">
                <a16:creationId xmlns:a16="http://schemas.microsoft.com/office/drawing/2014/main" id="{213E115E-A8AE-4545-B61E-DBA4F2CDE222}"/>
              </a:ext>
            </a:extLst>
          </p:cNvPr>
          <p:cNvSpPr/>
          <p:nvPr/>
        </p:nvSpPr>
        <p:spPr>
          <a:xfrm>
            <a:off x="278363" y="1096871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C57DB5-FF4F-47A8-82B7-E9CA955D0E7C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9ECB1C-C7B8-40E3-BB2C-8CA3E06E18E7}"/>
              </a:ext>
            </a:extLst>
          </p:cNvPr>
          <p:cNvGrpSpPr/>
          <p:nvPr/>
        </p:nvGrpSpPr>
        <p:grpSpPr>
          <a:xfrm>
            <a:off x="345038" y="535305"/>
            <a:ext cx="694182" cy="1176826"/>
            <a:chOff x="1199430" y="563490"/>
            <a:chExt cx="694182" cy="1176826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FF4715CF-4541-443F-B42D-9493531498EF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D7A698F-502B-4F30-9318-446B93761AEC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EB05940F-F11F-447E-965E-FEB9566BB47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BF19D8A6-9E8D-4C98-879B-0BAE086C448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183E46-6D55-4B4E-8EDE-1320B224D93B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925961FB-08C1-482F-9D45-193D8B1A8D04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75CC1FA-E5D5-4F4C-942F-3A629BF61BA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C2625EB-10E8-4BF6-999E-39FA54C193CB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729CA2C-86C7-4135-B5E8-CA9C8F185362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3" name="원호 2">
                <a:extLst>
                  <a:ext uri="{FF2B5EF4-FFF2-40B4-BE49-F238E27FC236}">
                    <a16:creationId xmlns:a16="http://schemas.microsoft.com/office/drawing/2014/main" id="{F244C86F-009A-4C4B-BEA7-AD8CCA07B60A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B42CCB05-1278-42F3-972E-E2C2D18435EC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6E5178-2399-45A1-A08C-1BF6E5931D5B}"/>
                </a:ext>
              </a:extLst>
            </p:cNvPr>
            <p:cNvGrpSpPr/>
            <p:nvPr/>
          </p:nvGrpSpPr>
          <p:grpSpPr>
            <a:xfrm flipV="1">
              <a:off x="1443444" y="676451"/>
              <a:ext cx="181224" cy="840768"/>
              <a:chOff x="84945" y="868736"/>
              <a:chExt cx="181224" cy="840768"/>
            </a:xfrm>
          </p:grpSpPr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FD86AE2B-C92C-47AE-96D0-1BADC8BB50F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원호 81">
                <a:extLst>
                  <a:ext uri="{FF2B5EF4-FFF2-40B4-BE49-F238E27FC236}">
                    <a16:creationId xmlns:a16="http://schemas.microsoft.com/office/drawing/2014/main" id="{900F56A7-443C-49A9-BCBC-3543245C24F8}"/>
                  </a:ext>
                </a:extLst>
              </p:cNvPr>
              <p:cNvSpPr/>
              <p:nvPr/>
            </p:nvSpPr>
            <p:spPr>
              <a:xfrm>
                <a:off x="85922" y="86873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E06FBE1-F94B-4908-9BE5-18310B250552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AD08A646-F245-4A75-A9BF-07A3496CD50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AB9B91C4-1BFE-4148-94AF-2DACE2795FB9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685FC1D7-CC5F-4E5F-813D-1A99D014259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1EE543-5182-48AA-AEF6-D39B980CA69A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3A717F9-F44F-46F4-A606-3C5CB5537BA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31AF7D2D-0305-4AB1-8A35-2597E513B5D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98E3BEEC-1A94-45CB-B534-DD1917D156D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0DBEB14-8FB0-455E-8F42-BBF0FA078EF1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58DC9C8F-E0EC-4D8C-BA82-0F341EC138AC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원호 92">
                <a:extLst>
                  <a:ext uri="{FF2B5EF4-FFF2-40B4-BE49-F238E27FC236}">
                    <a16:creationId xmlns:a16="http://schemas.microsoft.com/office/drawing/2014/main" id="{25F70063-55DF-4E36-BFE0-2E44EB4EB741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5259E2D-FA35-4B55-9D32-F8CE1B0C5DB1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39084A7F-707D-4F18-A549-A62479926B2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C93BC487-E11B-4A4B-BC35-93DCDF999307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1EC13DA-1F1D-42C5-95F9-34CD586EAEE6}"/>
              </a:ext>
            </a:extLst>
          </p:cNvPr>
          <p:cNvGrpSpPr/>
          <p:nvPr/>
        </p:nvGrpSpPr>
        <p:grpSpPr>
          <a:xfrm>
            <a:off x="10880200" y="524480"/>
            <a:ext cx="694182" cy="1176826"/>
            <a:chOff x="1199430" y="563490"/>
            <a:chExt cx="694182" cy="117682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A4ECF61-6BAF-4BF1-A147-3C58563CCF41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90A8BA76-6D60-45DF-ABF2-5AA24229112B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898BAF2F-5097-4BC3-8F2C-110E2FC5A0A3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080DA90-A82B-498F-A202-78B66607D014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090B04F-CDD2-42E2-BD07-38B703640F08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AA62AB1D-AF9B-4E82-BFB6-90401F901BF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F34938C4-9412-4148-80C2-E77866D8DDA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22533B19-6437-4B41-AA40-1D6B5AB81FEC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60F9F6F-45A3-4323-A7C5-2ADD8B0F8D0F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118" name="원호 117">
                <a:extLst>
                  <a:ext uri="{FF2B5EF4-FFF2-40B4-BE49-F238E27FC236}">
                    <a16:creationId xmlns:a16="http://schemas.microsoft.com/office/drawing/2014/main" id="{D244009B-B553-48E3-876F-48ECE9CD04A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원호 118">
                <a:extLst>
                  <a:ext uri="{FF2B5EF4-FFF2-40B4-BE49-F238E27FC236}">
                    <a16:creationId xmlns:a16="http://schemas.microsoft.com/office/drawing/2014/main" id="{5AEC300B-94FB-46B7-8963-C29271455F39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84802A7-0B03-4066-AD8C-7C602E04E36B}"/>
                </a:ext>
              </a:extLst>
            </p:cNvPr>
            <p:cNvGrpSpPr/>
            <p:nvPr/>
          </p:nvGrpSpPr>
          <p:grpSpPr>
            <a:xfrm flipV="1">
              <a:off x="1440716" y="676451"/>
              <a:ext cx="182975" cy="836608"/>
              <a:chOff x="82217" y="872896"/>
              <a:chExt cx="182975" cy="836608"/>
            </a:xfrm>
          </p:grpSpPr>
          <p:sp>
            <p:nvSpPr>
              <p:cNvPr id="116" name="원호 115">
                <a:extLst>
                  <a:ext uri="{FF2B5EF4-FFF2-40B4-BE49-F238E27FC236}">
                    <a16:creationId xmlns:a16="http://schemas.microsoft.com/office/drawing/2014/main" id="{9EDD7573-AE4A-4521-81FB-C3535401F13F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원호 116">
                <a:extLst>
                  <a:ext uri="{FF2B5EF4-FFF2-40B4-BE49-F238E27FC236}">
                    <a16:creationId xmlns:a16="http://schemas.microsoft.com/office/drawing/2014/main" id="{3212191A-80A4-4419-8FB7-7EBA26A7D822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17A1530-D4BF-4FC9-BA45-D3159D18C644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DAD8538-AF6F-4A9D-A1D5-8BC68E1F4C6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5609466E-9198-41D0-AC2F-9AFAAB67ED9A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0184B234-B75E-4928-B5DD-CC30B64B514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67F1B90-510C-4F53-8F5F-91460B0DA2B5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9611CEC-0EE8-45E6-A98C-FC81A64FE009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47EDA10-31B7-414F-815A-DE204CDEEB8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29700609-EF96-4BD8-A986-F0828425A8F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12EBFC2-5495-48E4-A0B8-93338779978E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108" name="원호 107">
                <a:extLst>
                  <a:ext uri="{FF2B5EF4-FFF2-40B4-BE49-F238E27FC236}">
                    <a16:creationId xmlns:a16="http://schemas.microsoft.com/office/drawing/2014/main" id="{174B73D3-5E57-42A6-BCC9-072AD0C9048D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EC0E7130-0053-4085-85C9-DDE17AF9216B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94BD89D-46F1-41E1-AE61-55A423CEFDC9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106" name="원호 105">
                <a:extLst>
                  <a:ext uri="{FF2B5EF4-FFF2-40B4-BE49-F238E27FC236}">
                    <a16:creationId xmlns:a16="http://schemas.microsoft.com/office/drawing/2014/main" id="{66FA8F73-8CC3-4036-B5A2-C917760678C9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원호 106">
                <a:extLst>
                  <a:ext uri="{FF2B5EF4-FFF2-40B4-BE49-F238E27FC236}">
                    <a16:creationId xmlns:a16="http://schemas.microsoft.com/office/drawing/2014/main" id="{001A41E3-4EDD-461E-8AB1-C0BF5EF0DABE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id="{AA1CB448-E6C2-4F26-89D9-ADB9B8F789C0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4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F6648E-287D-40C4-BAB6-0C426679E8A3}"/>
              </a:ext>
            </a:extLst>
          </p:cNvPr>
          <p:cNvSpPr/>
          <p:nvPr/>
        </p:nvSpPr>
        <p:spPr>
          <a:xfrm>
            <a:off x="1765916" y="1587689"/>
            <a:ext cx="495492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직접 가져온 이미지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mlp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22939D9-5F54-4EC2-9EA2-65FBDB55E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19371144">
            <a:extLst>
              <a:ext uri="{FF2B5EF4-FFF2-40B4-BE49-F238E27FC236}">
                <a16:creationId xmlns:a16="http://schemas.microsoft.com/office/drawing/2014/main" id="{6D50C69E-77A9-4C2A-A6DC-3D5BAD7B8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590" y="2395415"/>
            <a:ext cx="4491050" cy="150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316909880">
            <a:extLst>
              <a:ext uri="{FF2B5EF4-FFF2-40B4-BE49-F238E27FC236}">
                <a16:creationId xmlns:a16="http://schemas.microsoft.com/office/drawing/2014/main" id="{DE723F8C-9132-4859-9835-D544C2A66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292" y="1215053"/>
            <a:ext cx="3361343" cy="50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0110A3FA-47E1-4E99-9DB6-AB10CC1BD7EE}"/>
              </a:ext>
            </a:extLst>
          </p:cNvPr>
          <p:cNvSpPr txBox="1"/>
          <p:nvPr/>
        </p:nvSpPr>
        <p:spPr>
          <a:xfrm>
            <a:off x="1342813" y="4257028"/>
            <a:ext cx="6096000" cy="143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스케일 조정된 데이터를 사용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- 0.48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의 정확도를 보임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xgb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보다 못하는 정확도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xgb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와 클래스별로 예측 결과가 다름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정확도는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비슷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97493C4-265A-4A63-AB90-B333894F1D78}"/>
              </a:ext>
            </a:extLst>
          </p:cNvPr>
          <p:cNvSpPr/>
          <p:nvPr/>
        </p:nvSpPr>
        <p:spPr>
          <a:xfrm>
            <a:off x="1766620" y="2346170"/>
            <a:ext cx="8658760" cy="2510118"/>
          </a:xfrm>
          <a:prstGeom prst="rect">
            <a:avLst/>
          </a:prstGeom>
          <a:effectLst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약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0.5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의 정확도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한컴 윤고딕 740"/>
              <a:ea typeface="한컴 윤고딕 740"/>
            </a:endParaRPr>
          </a:p>
          <a:p>
            <a:pPr marR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한컴 윤고딕 740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2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번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풀오버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), 6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번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셔츠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), 7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번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스니커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), 9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번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앵클부츠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은 아주 낮은 정확도를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,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3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번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드레스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), 5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번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샌들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), 8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번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가방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은 아주 높은 정확도를 보임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한컴 윤고딕 740"/>
              <a:ea typeface="한컴 윤고딕 740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위치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,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컬러맵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(8bit-gray),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각 이미지들의 방향이나 모양을 전체적으로 고려하지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못했기 때문이라고 판단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4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800" b="1" i="1" kern="0" dirty="0">
                  <a:solidFill>
                    <a:srgbClr val="626474"/>
                  </a:solidFill>
                </a:rPr>
                <a:t>E N D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AAE1C062-2836-494F-A294-C10F3BAE34C0}"/>
              </a:ext>
            </a:extLst>
          </p:cNvPr>
          <p:cNvSpPr txBox="1"/>
          <p:nvPr/>
        </p:nvSpPr>
        <p:spPr>
          <a:xfrm>
            <a:off x="3048000" y="334370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400" b="1" i="1" kern="0" dirty="0">
                <a:solidFill>
                  <a:srgbClr val="626474"/>
                </a:solidFill>
              </a:rPr>
              <a:t>감 사 합 </a:t>
            </a:r>
            <a:r>
              <a:rPr lang="ko-KR" altLang="en-US" sz="5400" b="1" i="1" kern="0" dirty="0" err="1">
                <a:solidFill>
                  <a:srgbClr val="626474"/>
                </a:solidFill>
              </a:rPr>
              <a:t>니</a:t>
            </a:r>
            <a:r>
              <a:rPr lang="ko-KR" altLang="en-US" sz="5400" b="1" i="1" kern="0" dirty="0">
                <a:solidFill>
                  <a:srgbClr val="626474"/>
                </a:solidFill>
              </a:rPr>
              <a:t> 다</a:t>
            </a:r>
            <a:endParaRPr lang="en-US" altLang="ko-KR" sz="5400" b="1" i="1" kern="0" dirty="0">
              <a:solidFill>
                <a:srgbClr val="6264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67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/>
          <p:cNvGrpSpPr/>
          <p:nvPr/>
        </p:nvGrpSpPr>
        <p:grpSpPr>
          <a:xfrm>
            <a:off x="11396543" y="674178"/>
            <a:ext cx="181934" cy="836607"/>
            <a:chOff x="574805" y="592384"/>
            <a:chExt cx="181934" cy="836607"/>
          </a:xfrm>
        </p:grpSpPr>
        <p:sp>
          <p:nvSpPr>
            <p:cNvPr id="165" name="원호 164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원호 165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1117143" y="642428"/>
            <a:ext cx="181934" cy="836607"/>
            <a:chOff x="574805" y="592384"/>
            <a:chExt cx="181934" cy="836607"/>
          </a:xfrm>
        </p:grpSpPr>
        <p:sp>
          <p:nvSpPr>
            <p:cNvPr id="162" name="원호 161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원호 162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844062" y="668082"/>
            <a:ext cx="181934" cy="836607"/>
            <a:chOff x="574805" y="592384"/>
            <a:chExt cx="181934" cy="836607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원호 127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4805" y="592384"/>
            <a:ext cx="181934" cy="836607"/>
            <a:chOff x="574805" y="592384"/>
            <a:chExt cx="181934" cy="836607"/>
          </a:xfrm>
        </p:grpSpPr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B35ED61C-D209-4DF3-BAB1-C9769C5EDC5E}"/>
              </a:ext>
            </a:extLst>
          </p:cNvPr>
          <p:cNvSpPr/>
          <p:nvPr/>
        </p:nvSpPr>
        <p:spPr>
          <a:xfrm>
            <a:off x="278363" y="1215053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사각형: 둥근 위쪽 모서리 63">
            <a:extLst>
              <a:ext uri="{FF2B5EF4-FFF2-40B4-BE49-F238E27FC236}">
                <a16:creationId xmlns:a16="http://schemas.microsoft.com/office/drawing/2014/main" id="{6325E575-58E9-4C85-835A-BE58E6681A67}"/>
              </a:ext>
            </a:extLst>
          </p:cNvPr>
          <p:cNvSpPr/>
          <p:nvPr/>
        </p:nvSpPr>
        <p:spPr>
          <a:xfrm>
            <a:off x="278363" y="1175659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사각형: 둥근 위쪽 모서리 64">
            <a:extLst>
              <a:ext uri="{FF2B5EF4-FFF2-40B4-BE49-F238E27FC236}">
                <a16:creationId xmlns:a16="http://schemas.microsoft.com/office/drawing/2014/main" id="{A35A5871-E90E-441A-99BC-9AB9959DED24}"/>
              </a:ext>
            </a:extLst>
          </p:cNvPr>
          <p:cNvSpPr/>
          <p:nvPr/>
        </p:nvSpPr>
        <p:spPr>
          <a:xfrm>
            <a:off x="278363" y="1136265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사각형: 둥근 위쪽 모서리 65">
            <a:extLst>
              <a:ext uri="{FF2B5EF4-FFF2-40B4-BE49-F238E27FC236}">
                <a16:creationId xmlns:a16="http://schemas.microsoft.com/office/drawing/2014/main" id="{213E115E-A8AE-4545-B61E-DBA4F2CDE222}"/>
              </a:ext>
            </a:extLst>
          </p:cNvPr>
          <p:cNvSpPr/>
          <p:nvPr/>
        </p:nvSpPr>
        <p:spPr>
          <a:xfrm>
            <a:off x="278363" y="1096871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C57DB5-FF4F-47A8-82B7-E9CA955D0E7C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r>
                <a:rPr lang="en-US" altLang="ko-KR" sz="2800" b="1" i="1" kern="0" dirty="0">
                  <a:solidFill>
                    <a:srgbClr val="626474"/>
                  </a:solidFill>
                </a:rPr>
                <a:t>(</a:t>
              </a:r>
              <a:r>
                <a:rPr lang="en-US" altLang="ko-KR" sz="2800" b="1" i="1" kern="0" dirty="0" err="1">
                  <a:solidFill>
                    <a:srgbClr val="626474"/>
                  </a:solidFill>
                </a:rPr>
                <a:t>prev</a:t>
              </a:r>
              <a:r>
                <a:rPr lang="en-US" altLang="ko-KR" sz="2800" b="1" i="1" kern="0" dirty="0">
                  <a:solidFill>
                    <a:srgbClr val="626474"/>
                  </a:solidFill>
                </a:rPr>
                <a:t>)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9ECB1C-C7B8-40E3-BB2C-8CA3E06E18E7}"/>
              </a:ext>
            </a:extLst>
          </p:cNvPr>
          <p:cNvGrpSpPr/>
          <p:nvPr/>
        </p:nvGrpSpPr>
        <p:grpSpPr>
          <a:xfrm>
            <a:off x="345038" y="535305"/>
            <a:ext cx="694182" cy="1176826"/>
            <a:chOff x="1199430" y="563490"/>
            <a:chExt cx="694182" cy="1176826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FF4715CF-4541-443F-B42D-9493531498EF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D7A698F-502B-4F30-9318-446B93761AEC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EB05940F-F11F-447E-965E-FEB9566BB47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BF19D8A6-9E8D-4C98-879B-0BAE086C448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183E46-6D55-4B4E-8EDE-1320B224D93B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925961FB-08C1-482F-9D45-193D8B1A8D04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75CC1FA-E5D5-4F4C-942F-3A629BF61BA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C2625EB-10E8-4BF6-999E-39FA54C193CB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729CA2C-86C7-4135-B5E8-CA9C8F185362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3" name="원호 2">
                <a:extLst>
                  <a:ext uri="{FF2B5EF4-FFF2-40B4-BE49-F238E27FC236}">
                    <a16:creationId xmlns:a16="http://schemas.microsoft.com/office/drawing/2014/main" id="{F244C86F-009A-4C4B-BEA7-AD8CCA07B60A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B42CCB05-1278-42F3-972E-E2C2D18435EC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6E5178-2399-45A1-A08C-1BF6E5931D5B}"/>
                </a:ext>
              </a:extLst>
            </p:cNvPr>
            <p:cNvGrpSpPr/>
            <p:nvPr/>
          </p:nvGrpSpPr>
          <p:grpSpPr>
            <a:xfrm flipV="1">
              <a:off x="1443444" y="676451"/>
              <a:ext cx="181224" cy="840768"/>
              <a:chOff x="84945" y="868736"/>
              <a:chExt cx="181224" cy="840768"/>
            </a:xfrm>
          </p:grpSpPr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FD86AE2B-C92C-47AE-96D0-1BADC8BB50F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원호 81">
                <a:extLst>
                  <a:ext uri="{FF2B5EF4-FFF2-40B4-BE49-F238E27FC236}">
                    <a16:creationId xmlns:a16="http://schemas.microsoft.com/office/drawing/2014/main" id="{900F56A7-443C-49A9-BCBC-3543245C24F8}"/>
                  </a:ext>
                </a:extLst>
              </p:cNvPr>
              <p:cNvSpPr/>
              <p:nvPr/>
            </p:nvSpPr>
            <p:spPr>
              <a:xfrm>
                <a:off x="85922" y="86873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E06FBE1-F94B-4908-9BE5-18310B250552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AD08A646-F245-4A75-A9BF-07A3496CD50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AB9B91C4-1BFE-4148-94AF-2DACE2795FB9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685FC1D7-CC5F-4E5F-813D-1A99D014259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1EE543-5182-48AA-AEF6-D39B980CA69A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3A717F9-F44F-46F4-A606-3C5CB5537BA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31AF7D2D-0305-4AB1-8A35-2597E513B5D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98E3BEEC-1A94-45CB-B534-DD1917D156D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0DBEB14-8FB0-455E-8F42-BBF0FA078EF1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58DC9C8F-E0EC-4D8C-BA82-0F341EC138AC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원호 92">
                <a:extLst>
                  <a:ext uri="{FF2B5EF4-FFF2-40B4-BE49-F238E27FC236}">
                    <a16:creationId xmlns:a16="http://schemas.microsoft.com/office/drawing/2014/main" id="{25F70063-55DF-4E36-BFE0-2E44EB4EB741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5259E2D-FA35-4B55-9D32-F8CE1B0C5DB1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39084A7F-707D-4F18-A549-A62479926B2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C93BC487-E11B-4A4B-BC35-93DCDF999307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1EC13DA-1F1D-42C5-95F9-34CD586EAEE6}"/>
              </a:ext>
            </a:extLst>
          </p:cNvPr>
          <p:cNvGrpSpPr/>
          <p:nvPr/>
        </p:nvGrpSpPr>
        <p:grpSpPr>
          <a:xfrm>
            <a:off x="10880200" y="524480"/>
            <a:ext cx="694182" cy="1176826"/>
            <a:chOff x="1199430" y="563490"/>
            <a:chExt cx="694182" cy="117682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A4ECF61-6BAF-4BF1-A147-3C58563CCF41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90A8BA76-6D60-45DF-ABF2-5AA24229112B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898BAF2F-5097-4BC3-8F2C-110E2FC5A0A3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080DA90-A82B-498F-A202-78B66607D014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090B04F-CDD2-42E2-BD07-38B703640F08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AA62AB1D-AF9B-4E82-BFB6-90401F901BF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F34938C4-9412-4148-80C2-E77866D8DDA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22533B19-6437-4B41-AA40-1D6B5AB81FEC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60F9F6F-45A3-4323-A7C5-2ADD8B0F8D0F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118" name="원호 117">
                <a:extLst>
                  <a:ext uri="{FF2B5EF4-FFF2-40B4-BE49-F238E27FC236}">
                    <a16:creationId xmlns:a16="http://schemas.microsoft.com/office/drawing/2014/main" id="{D244009B-B553-48E3-876F-48ECE9CD04A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원호 118">
                <a:extLst>
                  <a:ext uri="{FF2B5EF4-FFF2-40B4-BE49-F238E27FC236}">
                    <a16:creationId xmlns:a16="http://schemas.microsoft.com/office/drawing/2014/main" id="{5AEC300B-94FB-46B7-8963-C29271455F39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84802A7-0B03-4066-AD8C-7C602E04E36B}"/>
                </a:ext>
              </a:extLst>
            </p:cNvPr>
            <p:cNvGrpSpPr/>
            <p:nvPr/>
          </p:nvGrpSpPr>
          <p:grpSpPr>
            <a:xfrm flipV="1">
              <a:off x="1440716" y="676451"/>
              <a:ext cx="182975" cy="836608"/>
              <a:chOff x="82217" y="872896"/>
              <a:chExt cx="182975" cy="836608"/>
            </a:xfrm>
          </p:grpSpPr>
          <p:sp>
            <p:nvSpPr>
              <p:cNvPr id="116" name="원호 115">
                <a:extLst>
                  <a:ext uri="{FF2B5EF4-FFF2-40B4-BE49-F238E27FC236}">
                    <a16:creationId xmlns:a16="http://schemas.microsoft.com/office/drawing/2014/main" id="{9EDD7573-AE4A-4521-81FB-C3535401F13F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원호 116">
                <a:extLst>
                  <a:ext uri="{FF2B5EF4-FFF2-40B4-BE49-F238E27FC236}">
                    <a16:creationId xmlns:a16="http://schemas.microsoft.com/office/drawing/2014/main" id="{3212191A-80A4-4419-8FB7-7EBA26A7D822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17A1530-D4BF-4FC9-BA45-D3159D18C644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DAD8538-AF6F-4A9D-A1D5-8BC68E1F4C6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5609466E-9198-41D0-AC2F-9AFAAB67ED9A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0184B234-B75E-4928-B5DD-CC30B64B514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67F1B90-510C-4F53-8F5F-91460B0DA2B5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9611CEC-0EE8-45E6-A98C-FC81A64FE009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47EDA10-31B7-414F-815A-DE204CDEEB8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29700609-EF96-4BD8-A986-F0828425A8F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12EBFC2-5495-48E4-A0B8-93338779978E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108" name="원호 107">
                <a:extLst>
                  <a:ext uri="{FF2B5EF4-FFF2-40B4-BE49-F238E27FC236}">
                    <a16:creationId xmlns:a16="http://schemas.microsoft.com/office/drawing/2014/main" id="{174B73D3-5E57-42A6-BCC9-072AD0C9048D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EC0E7130-0053-4085-85C9-DDE17AF9216B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94BD89D-46F1-41E1-AE61-55A423CEFDC9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106" name="원호 105">
                <a:extLst>
                  <a:ext uri="{FF2B5EF4-FFF2-40B4-BE49-F238E27FC236}">
                    <a16:creationId xmlns:a16="http://schemas.microsoft.com/office/drawing/2014/main" id="{66FA8F73-8CC3-4036-B5A2-C917760678C9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원호 106">
                <a:extLst>
                  <a:ext uri="{FF2B5EF4-FFF2-40B4-BE49-F238E27FC236}">
                    <a16:creationId xmlns:a16="http://schemas.microsoft.com/office/drawing/2014/main" id="{001A41E3-4EDD-461E-8AB1-C0BF5EF0DABE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422428E-1E5E-469C-B4F3-895B7F060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13270"/>
              </p:ext>
            </p:extLst>
          </p:nvPr>
        </p:nvGraphicFramePr>
        <p:xfrm>
          <a:off x="1492623" y="1671358"/>
          <a:ext cx="9206754" cy="4425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806">
                  <a:extLst>
                    <a:ext uri="{9D8B030D-6E8A-4147-A177-3AD203B41FA5}">
                      <a16:colId xmlns:a16="http://schemas.microsoft.com/office/drawing/2014/main" val="1138712525"/>
                    </a:ext>
                  </a:extLst>
                </a:gridCol>
                <a:gridCol w="4671074">
                  <a:extLst>
                    <a:ext uri="{9D8B030D-6E8A-4147-A177-3AD203B41FA5}">
                      <a16:colId xmlns:a16="http://schemas.microsoft.com/office/drawing/2014/main" val="4131715874"/>
                    </a:ext>
                  </a:extLst>
                </a:gridCol>
                <a:gridCol w="2795874">
                  <a:extLst>
                    <a:ext uri="{9D8B030D-6E8A-4147-A177-3AD203B41FA5}">
                      <a16:colId xmlns:a16="http://schemas.microsoft.com/office/drawing/2014/main" val="30248708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옵션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7002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KNN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n=3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0.804 ~ 0.833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882702"/>
                  </a:ext>
                </a:extLst>
              </a:tr>
              <a:tr h="393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RandomForest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한컴 윤고딕 740"/>
                        </a:rPr>
                        <a:t>n_estimators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한컴 윤고딕 740"/>
                        </a:rPr>
                        <a:t> = 500, 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한컴 윤고딕 740"/>
                        </a:rPr>
                        <a:t>max_depth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한컴 윤고딕 740"/>
                          <a:ea typeface="한컴 윤고딕 740"/>
                        </a:rPr>
                        <a:t> = 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0.8535 ~ 0.863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9599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XGBoost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learning_rate</a:t>
                      </a:r>
                      <a:r>
                        <a:rPr lang="en-US" altLang="ko-KR" sz="1400" dirty="0"/>
                        <a:t> =0.1,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n_estimators</a:t>
                      </a:r>
                      <a:r>
                        <a:rPr lang="en-US" altLang="ko-KR" sz="1400" dirty="0"/>
                        <a:t>=1000,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max_depth</a:t>
                      </a:r>
                      <a:r>
                        <a:rPr lang="en-US" altLang="ko-KR" sz="1400" dirty="0"/>
                        <a:t>=4,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min_child_weight</a:t>
                      </a:r>
                      <a:r>
                        <a:rPr lang="en-US" altLang="ko-KR" sz="1400" dirty="0"/>
                        <a:t>=1,</a:t>
                      </a:r>
                    </a:p>
                    <a:p>
                      <a:pPr latinLnBrk="1"/>
                      <a:r>
                        <a:rPr lang="en-US" altLang="ko-KR" sz="1400" dirty="0"/>
                        <a:t>gamma=0.1,</a:t>
                      </a:r>
                    </a:p>
                    <a:p>
                      <a:pPr latinLnBrk="1"/>
                      <a:r>
                        <a:rPr lang="en-US" altLang="ko-KR" sz="1400" dirty="0"/>
                        <a:t>subsample=0.8,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colsample_bytree</a:t>
                      </a:r>
                      <a:r>
                        <a:rPr lang="en-US" altLang="ko-KR" sz="1400" dirty="0"/>
                        <a:t>=0.8,</a:t>
                      </a:r>
                    </a:p>
                    <a:p>
                      <a:pPr latinLnBrk="1"/>
                      <a:r>
                        <a:rPr lang="en-US" altLang="ko-KR" sz="1400" dirty="0"/>
                        <a:t>objective= '</a:t>
                      </a:r>
                      <a:r>
                        <a:rPr lang="en-US" altLang="ko-KR" sz="1400" dirty="0" err="1"/>
                        <a:t>binary:logistic</a:t>
                      </a:r>
                      <a:r>
                        <a:rPr lang="en-US" altLang="ko-KR" sz="1400" dirty="0"/>
                        <a:t>',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nthread</a:t>
                      </a:r>
                      <a:r>
                        <a:rPr lang="en-US" altLang="ko-KR" sz="1400" dirty="0"/>
                        <a:t>=-1,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0.8025 ~ 0.8575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325600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MLP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hidden_layer_sizes</a:t>
                      </a:r>
                      <a:r>
                        <a:rPr lang="en-US" altLang="ko-KR" sz="1400" dirty="0"/>
                        <a:t>=(300, 300, 300, 300, 300, 300, 300),</a:t>
                      </a:r>
                    </a:p>
                    <a:p>
                      <a:pPr latinLnBrk="1"/>
                      <a:r>
                        <a:rPr lang="en-US" altLang="ko-KR" sz="1400" dirty="0"/>
                        <a:t>alpha=0.0001,</a:t>
                      </a:r>
                    </a:p>
                    <a:p>
                      <a:pPr latinLnBrk="1"/>
                      <a:r>
                        <a:rPr lang="en-US" altLang="ko-KR" sz="1400" dirty="0"/>
                        <a:t>solver='</a:t>
                      </a:r>
                      <a:r>
                        <a:rPr lang="en-US" altLang="ko-KR" sz="1400" dirty="0" err="1"/>
                        <a:t>sgd</a:t>
                      </a:r>
                      <a:r>
                        <a:rPr lang="en-US" altLang="ko-KR" sz="1400" dirty="0"/>
                        <a:t>',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max_iter</a:t>
                      </a:r>
                      <a:r>
                        <a:rPr lang="en-US" altLang="ko-KR" sz="1400" dirty="0"/>
                        <a:t>=200,</a:t>
                      </a:r>
                    </a:p>
                    <a:p>
                      <a:pPr latinLnBrk="1"/>
                      <a:r>
                        <a:rPr lang="en-US" altLang="ko-KR" sz="1400" dirty="0" err="1"/>
                        <a:t>random_state</a:t>
                      </a:r>
                      <a:r>
                        <a:rPr lang="en-US" altLang="ko-KR" sz="1400" dirty="0"/>
                        <a:t>=0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0.838 ~ 0.863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064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53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8" name="타원 117">
            <a:extLst>
              <a:ext uri="{FF2B5EF4-FFF2-40B4-BE49-F238E27FC236}">
                <a16:creationId xmlns:a16="http://schemas.microsoft.com/office/drawing/2014/main" id="{B1A18236-89AB-41F7-B9E7-A673E81A6706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0A323B6-632D-4888-BD1E-A8DAD5BF53F0}"/>
              </a:ext>
            </a:extLst>
          </p:cNvPr>
          <p:cNvSpPr/>
          <p:nvPr/>
        </p:nvSpPr>
        <p:spPr>
          <a:xfrm>
            <a:off x="1765916" y="1587689"/>
            <a:ext cx="416301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스케일 조정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5" name="_x314991088">
            <a:extLst>
              <a:ext uri="{FF2B5EF4-FFF2-40B4-BE49-F238E27FC236}">
                <a16:creationId xmlns:a16="http://schemas.microsoft.com/office/drawing/2014/main" id="{89A3C848-71A8-40EE-AD1A-EC6D56A84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97" y="3208959"/>
            <a:ext cx="1673374" cy="9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14992096">
            <a:extLst>
              <a:ext uri="{FF2B5EF4-FFF2-40B4-BE49-F238E27FC236}">
                <a16:creationId xmlns:a16="http://schemas.microsoft.com/office/drawing/2014/main" id="{3C7E5734-20C7-400E-9563-9845F8D37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4165"/>
            <a:ext cx="1736911" cy="389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6E617566-5D23-4F39-B424-48DF71B92E99}"/>
              </a:ext>
            </a:extLst>
          </p:cNvPr>
          <p:cNvSpPr txBox="1"/>
          <p:nvPr/>
        </p:nvSpPr>
        <p:spPr>
          <a:xfrm>
            <a:off x="1230050" y="4284699"/>
            <a:ext cx="3185068" cy="39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0~255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의 값을 가지므로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256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으로 나눔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4858B22-E0F2-4276-9C12-27C9208CC39E}"/>
              </a:ext>
            </a:extLst>
          </p:cNvPr>
          <p:cNvSpPr txBox="1"/>
          <p:nvPr/>
        </p:nvSpPr>
        <p:spPr>
          <a:xfrm>
            <a:off x="7999978" y="3474277"/>
            <a:ext cx="2004633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255 / 256 = 0.996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잘 나누어짐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08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/>
          <p:cNvGrpSpPr/>
          <p:nvPr/>
        </p:nvGrpSpPr>
        <p:grpSpPr>
          <a:xfrm>
            <a:off x="11396543" y="674178"/>
            <a:ext cx="181934" cy="836607"/>
            <a:chOff x="574805" y="592384"/>
            <a:chExt cx="181934" cy="836607"/>
          </a:xfrm>
        </p:grpSpPr>
        <p:sp>
          <p:nvSpPr>
            <p:cNvPr id="165" name="원호 164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원호 165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1117143" y="642428"/>
            <a:ext cx="181934" cy="836607"/>
            <a:chOff x="574805" y="592384"/>
            <a:chExt cx="181934" cy="836607"/>
          </a:xfrm>
        </p:grpSpPr>
        <p:sp>
          <p:nvSpPr>
            <p:cNvPr id="162" name="원호 161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원호 162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844062" y="668082"/>
            <a:ext cx="181934" cy="836607"/>
            <a:chOff x="574805" y="592384"/>
            <a:chExt cx="181934" cy="836607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원호 127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4805" y="592384"/>
            <a:ext cx="181934" cy="836607"/>
            <a:chOff x="574805" y="592384"/>
            <a:chExt cx="181934" cy="836607"/>
          </a:xfrm>
        </p:grpSpPr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B35ED61C-D209-4DF3-BAB1-C9769C5EDC5E}"/>
              </a:ext>
            </a:extLst>
          </p:cNvPr>
          <p:cNvSpPr/>
          <p:nvPr/>
        </p:nvSpPr>
        <p:spPr>
          <a:xfrm>
            <a:off x="278363" y="1215053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사각형: 둥근 위쪽 모서리 63">
            <a:extLst>
              <a:ext uri="{FF2B5EF4-FFF2-40B4-BE49-F238E27FC236}">
                <a16:creationId xmlns:a16="http://schemas.microsoft.com/office/drawing/2014/main" id="{6325E575-58E9-4C85-835A-BE58E6681A67}"/>
              </a:ext>
            </a:extLst>
          </p:cNvPr>
          <p:cNvSpPr/>
          <p:nvPr/>
        </p:nvSpPr>
        <p:spPr>
          <a:xfrm>
            <a:off x="278363" y="1175659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사각형: 둥근 위쪽 모서리 64">
            <a:extLst>
              <a:ext uri="{FF2B5EF4-FFF2-40B4-BE49-F238E27FC236}">
                <a16:creationId xmlns:a16="http://schemas.microsoft.com/office/drawing/2014/main" id="{A35A5871-E90E-441A-99BC-9AB9959DED24}"/>
              </a:ext>
            </a:extLst>
          </p:cNvPr>
          <p:cNvSpPr/>
          <p:nvPr/>
        </p:nvSpPr>
        <p:spPr>
          <a:xfrm>
            <a:off x="278363" y="1136265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사각형: 둥근 위쪽 모서리 65">
            <a:extLst>
              <a:ext uri="{FF2B5EF4-FFF2-40B4-BE49-F238E27FC236}">
                <a16:creationId xmlns:a16="http://schemas.microsoft.com/office/drawing/2014/main" id="{213E115E-A8AE-4545-B61E-DBA4F2CDE222}"/>
              </a:ext>
            </a:extLst>
          </p:cNvPr>
          <p:cNvSpPr/>
          <p:nvPr/>
        </p:nvSpPr>
        <p:spPr>
          <a:xfrm>
            <a:off x="278363" y="1096871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C57DB5-FF4F-47A8-82B7-E9CA955D0E7C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9ECB1C-C7B8-40E3-BB2C-8CA3E06E18E7}"/>
              </a:ext>
            </a:extLst>
          </p:cNvPr>
          <p:cNvGrpSpPr/>
          <p:nvPr/>
        </p:nvGrpSpPr>
        <p:grpSpPr>
          <a:xfrm>
            <a:off x="345038" y="535305"/>
            <a:ext cx="694182" cy="1176826"/>
            <a:chOff x="1199430" y="563490"/>
            <a:chExt cx="694182" cy="1176826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FF4715CF-4541-443F-B42D-9493531498EF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D7A698F-502B-4F30-9318-446B93761AEC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EB05940F-F11F-447E-965E-FEB9566BB47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BF19D8A6-9E8D-4C98-879B-0BAE086C448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183E46-6D55-4B4E-8EDE-1320B224D93B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925961FB-08C1-482F-9D45-193D8B1A8D04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75CC1FA-E5D5-4F4C-942F-3A629BF61BA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C2625EB-10E8-4BF6-999E-39FA54C193CB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729CA2C-86C7-4135-B5E8-CA9C8F185362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3" name="원호 2">
                <a:extLst>
                  <a:ext uri="{FF2B5EF4-FFF2-40B4-BE49-F238E27FC236}">
                    <a16:creationId xmlns:a16="http://schemas.microsoft.com/office/drawing/2014/main" id="{F244C86F-009A-4C4B-BEA7-AD8CCA07B60A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B42CCB05-1278-42F3-972E-E2C2D18435EC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6E5178-2399-45A1-A08C-1BF6E5931D5B}"/>
                </a:ext>
              </a:extLst>
            </p:cNvPr>
            <p:cNvGrpSpPr/>
            <p:nvPr/>
          </p:nvGrpSpPr>
          <p:grpSpPr>
            <a:xfrm flipV="1">
              <a:off x="1443444" y="676451"/>
              <a:ext cx="181224" cy="840768"/>
              <a:chOff x="84945" y="868736"/>
              <a:chExt cx="181224" cy="840768"/>
            </a:xfrm>
          </p:grpSpPr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FD86AE2B-C92C-47AE-96D0-1BADC8BB50F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원호 81">
                <a:extLst>
                  <a:ext uri="{FF2B5EF4-FFF2-40B4-BE49-F238E27FC236}">
                    <a16:creationId xmlns:a16="http://schemas.microsoft.com/office/drawing/2014/main" id="{900F56A7-443C-49A9-BCBC-3543245C24F8}"/>
                  </a:ext>
                </a:extLst>
              </p:cNvPr>
              <p:cNvSpPr/>
              <p:nvPr/>
            </p:nvSpPr>
            <p:spPr>
              <a:xfrm>
                <a:off x="85922" y="86873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E06FBE1-F94B-4908-9BE5-18310B250552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AD08A646-F245-4A75-A9BF-07A3496CD50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AB9B91C4-1BFE-4148-94AF-2DACE2795FB9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685FC1D7-CC5F-4E5F-813D-1A99D014259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1EE543-5182-48AA-AEF6-D39B980CA69A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3A717F9-F44F-46F4-A606-3C5CB5537BA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31AF7D2D-0305-4AB1-8A35-2597E513B5D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98E3BEEC-1A94-45CB-B534-DD1917D156D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0DBEB14-8FB0-455E-8F42-BBF0FA078EF1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58DC9C8F-E0EC-4D8C-BA82-0F341EC138AC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원호 92">
                <a:extLst>
                  <a:ext uri="{FF2B5EF4-FFF2-40B4-BE49-F238E27FC236}">
                    <a16:creationId xmlns:a16="http://schemas.microsoft.com/office/drawing/2014/main" id="{25F70063-55DF-4E36-BFE0-2E44EB4EB741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5259E2D-FA35-4B55-9D32-F8CE1B0C5DB1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39084A7F-707D-4F18-A549-A62479926B2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C93BC487-E11B-4A4B-BC35-93DCDF999307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1EC13DA-1F1D-42C5-95F9-34CD586EAEE6}"/>
              </a:ext>
            </a:extLst>
          </p:cNvPr>
          <p:cNvGrpSpPr/>
          <p:nvPr/>
        </p:nvGrpSpPr>
        <p:grpSpPr>
          <a:xfrm>
            <a:off x="10880200" y="524480"/>
            <a:ext cx="694182" cy="1176826"/>
            <a:chOff x="1199430" y="563490"/>
            <a:chExt cx="694182" cy="117682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A4ECF61-6BAF-4BF1-A147-3C58563CCF41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90A8BA76-6D60-45DF-ABF2-5AA24229112B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898BAF2F-5097-4BC3-8F2C-110E2FC5A0A3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080DA90-A82B-498F-A202-78B66607D014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090B04F-CDD2-42E2-BD07-38B703640F08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AA62AB1D-AF9B-4E82-BFB6-90401F901BF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F34938C4-9412-4148-80C2-E77866D8DDA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22533B19-6437-4B41-AA40-1D6B5AB81FEC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60F9F6F-45A3-4323-A7C5-2ADD8B0F8D0F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118" name="원호 117">
                <a:extLst>
                  <a:ext uri="{FF2B5EF4-FFF2-40B4-BE49-F238E27FC236}">
                    <a16:creationId xmlns:a16="http://schemas.microsoft.com/office/drawing/2014/main" id="{D244009B-B553-48E3-876F-48ECE9CD04A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원호 118">
                <a:extLst>
                  <a:ext uri="{FF2B5EF4-FFF2-40B4-BE49-F238E27FC236}">
                    <a16:creationId xmlns:a16="http://schemas.microsoft.com/office/drawing/2014/main" id="{5AEC300B-94FB-46B7-8963-C29271455F39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84802A7-0B03-4066-AD8C-7C602E04E36B}"/>
                </a:ext>
              </a:extLst>
            </p:cNvPr>
            <p:cNvGrpSpPr/>
            <p:nvPr/>
          </p:nvGrpSpPr>
          <p:grpSpPr>
            <a:xfrm flipV="1">
              <a:off x="1440716" y="676451"/>
              <a:ext cx="182975" cy="836608"/>
              <a:chOff x="82217" y="872896"/>
              <a:chExt cx="182975" cy="836608"/>
            </a:xfrm>
          </p:grpSpPr>
          <p:sp>
            <p:nvSpPr>
              <p:cNvPr id="116" name="원호 115">
                <a:extLst>
                  <a:ext uri="{FF2B5EF4-FFF2-40B4-BE49-F238E27FC236}">
                    <a16:creationId xmlns:a16="http://schemas.microsoft.com/office/drawing/2014/main" id="{9EDD7573-AE4A-4521-81FB-C3535401F13F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원호 116">
                <a:extLst>
                  <a:ext uri="{FF2B5EF4-FFF2-40B4-BE49-F238E27FC236}">
                    <a16:creationId xmlns:a16="http://schemas.microsoft.com/office/drawing/2014/main" id="{3212191A-80A4-4419-8FB7-7EBA26A7D822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17A1530-D4BF-4FC9-BA45-D3159D18C644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DAD8538-AF6F-4A9D-A1D5-8BC68E1F4C6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5609466E-9198-41D0-AC2F-9AFAAB67ED9A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0184B234-B75E-4928-B5DD-CC30B64B514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67F1B90-510C-4F53-8F5F-91460B0DA2B5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9611CEC-0EE8-45E6-A98C-FC81A64FE009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47EDA10-31B7-414F-815A-DE204CDEEB8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29700609-EF96-4BD8-A986-F0828425A8F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12EBFC2-5495-48E4-A0B8-93338779978E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108" name="원호 107">
                <a:extLst>
                  <a:ext uri="{FF2B5EF4-FFF2-40B4-BE49-F238E27FC236}">
                    <a16:creationId xmlns:a16="http://schemas.microsoft.com/office/drawing/2014/main" id="{174B73D3-5E57-42A6-BCC9-072AD0C9048D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EC0E7130-0053-4085-85C9-DDE17AF9216B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94BD89D-46F1-41E1-AE61-55A423CEFDC9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106" name="원호 105">
                <a:extLst>
                  <a:ext uri="{FF2B5EF4-FFF2-40B4-BE49-F238E27FC236}">
                    <a16:creationId xmlns:a16="http://schemas.microsoft.com/office/drawing/2014/main" id="{66FA8F73-8CC3-4036-B5A2-C917760678C9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원호 106">
                <a:extLst>
                  <a:ext uri="{FF2B5EF4-FFF2-40B4-BE49-F238E27FC236}">
                    <a16:creationId xmlns:a16="http://schemas.microsoft.com/office/drawing/2014/main" id="{001A41E3-4EDD-461E-8AB1-C0BF5EF0DABE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id="{AA1CB448-E6C2-4F26-89D9-ADB9B8F789C0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F6648E-287D-40C4-BAB6-0C426679E8A3}"/>
              </a:ext>
            </a:extLst>
          </p:cNvPr>
          <p:cNvSpPr/>
          <p:nvPr/>
        </p:nvSpPr>
        <p:spPr>
          <a:xfrm>
            <a:off x="1765916" y="1587689"/>
            <a:ext cx="416301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knn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35" name="_x522674880">
            <a:extLst>
              <a:ext uri="{FF2B5EF4-FFF2-40B4-BE49-F238E27FC236}">
                <a16:creationId xmlns:a16="http://schemas.microsoft.com/office/drawing/2014/main" id="{623FDDE2-5C81-43F8-B735-2C56B87BA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42" y="1838868"/>
            <a:ext cx="3228800" cy="407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321278464">
            <a:extLst>
              <a:ext uri="{FF2B5EF4-FFF2-40B4-BE49-F238E27FC236}">
                <a16:creationId xmlns:a16="http://schemas.microsoft.com/office/drawing/2014/main" id="{EECF2177-A802-46C0-8CF8-CBE35748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568" y="1633009"/>
            <a:ext cx="3011410" cy="44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FDBC0F6D-EBDB-4B4D-9A93-C054F9107C18}"/>
              </a:ext>
            </a:extLst>
          </p:cNvPr>
          <p:cNvSpPr txBox="1"/>
          <p:nvPr/>
        </p:nvSpPr>
        <p:spPr>
          <a:xfrm>
            <a:off x="2866708" y="6022169"/>
            <a:ext cx="3185068" cy="39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조정 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65A80B-3582-4E47-A90B-24BDAA8F5580}"/>
              </a:ext>
            </a:extLst>
          </p:cNvPr>
          <p:cNvSpPr txBox="1"/>
          <p:nvPr/>
        </p:nvSpPr>
        <p:spPr>
          <a:xfrm>
            <a:off x="7065739" y="6117605"/>
            <a:ext cx="3185068" cy="39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조정 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7E8F83-CFB0-4472-BE1F-A871CB91F82A}"/>
              </a:ext>
            </a:extLst>
          </p:cNvPr>
          <p:cNvSpPr/>
          <p:nvPr/>
        </p:nvSpPr>
        <p:spPr>
          <a:xfrm>
            <a:off x="2182905" y="2332731"/>
            <a:ext cx="7826189" cy="2510118"/>
          </a:xfrm>
          <a:prstGeom prst="rect">
            <a:avLst/>
          </a:prstGeom>
          <a:effectLst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스케일 조정 이전과 결과가 정확하게 일치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다른 조건이 똑같고 스케일만 조정되었으므로 근접 이웃은 그대로이기 때문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94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8" name="타원 117">
            <a:extLst>
              <a:ext uri="{FF2B5EF4-FFF2-40B4-BE49-F238E27FC236}">
                <a16:creationId xmlns:a16="http://schemas.microsoft.com/office/drawing/2014/main" id="{B1A18236-89AB-41F7-B9E7-A673E81A6706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0A323B6-632D-4888-BD1E-A8DAD5BF53F0}"/>
              </a:ext>
            </a:extLst>
          </p:cNvPr>
          <p:cNvSpPr/>
          <p:nvPr/>
        </p:nvSpPr>
        <p:spPr>
          <a:xfrm>
            <a:off x="1765916" y="1587689"/>
            <a:ext cx="416301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RandomForest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ED10A104-7ABD-4CB3-843A-C4EAE769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82" y="1768801"/>
            <a:ext cx="3183336" cy="4101296"/>
          </a:xfrm>
          <a:prstGeom prst="rect">
            <a:avLst/>
          </a:prstGeom>
        </p:spPr>
      </p:pic>
      <p:pic>
        <p:nvPicPr>
          <p:cNvPr id="3073" name="_x321278320">
            <a:extLst>
              <a:ext uri="{FF2B5EF4-FFF2-40B4-BE49-F238E27FC236}">
                <a16:creationId xmlns:a16="http://schemas.microsoft.com/office/drawing/2014/main" id="{45EA164B-0413-49DC-91EF-EF63B4087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225" y="1328398"/>
            <a:ext cx="3266440" cy="483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24C2B9C2-66A7-4D12-920B-C247D6585EB7}"/>
              </a:ext>
            </a:extLst>
          </p:cNvPr>
          <p:cNvSpPr txBox="1"/>
          <p:nvPr/>
        </p:nvSpPr>
        <p:spPr>
          <a:xfrm>
            <a:off x="3482350" y="5952418"/>
            <a:ext cx="3185068" cy="39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조정 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246178D-B875-43C0-8EF2-71954FA5A3D4}"/>
              </a:ext>
            </a:extLst>
          </p:cNvPr>
          <p:cNvSpPr txBox="1"/>
          <p:nvPr/>
        </p:nvSpPr>
        <p:spPr>
          <a:xfrm>
            <a:off x="7550441" y="6092624"/>
            <a:ext cx="3185068" cy="39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조정 후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F79E113-B69D-4450-9659-B77EDB5992CF}"/>
              </a:ext>
            </a:extLst>
          </p:cNvPr>
          <p:cNvSpPr/>
          <p:nvPr/>
        </p:nvSpPr>
        <p:spPr>
          <a:xfrm>
            <a:off x="1766620" y="2346170"/>
            <a:ext cx="8658760" cy="2510118"/>
          </a:xfrm>
          <a:prstGeom prst="rect">
            <a:avLst/>
          </a:prstGeom>
          <a:effectLst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스케일 조정 이전과 결과가 정확하게 일치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강의 내용과 같이 전처리를 하지 않아도 특성 하나하나를 잘 고려하므로 결과가 똑같다고 판단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10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/>
          <p:cNvGrpSpPr/>
          <p:nvPr/>
        </p:nvGrpSpPr>
        <p:grpSpPr>
          <a:xfrm>
            <a:off x="11396543" y="674178"/>
            <a:ext cx="181934" cy="836607"/>
            <a:chOff x="574805" y="592384"/>
            <a:chExt cx="181934" cy="836607"/>
          </a:xfrm>
        </p:grpSpPr>
        <p:sp>
          <p:nvSpPr>
            <p:cNvPr id="165" name="원호 164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원호 165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1117143" y="642428"/>
            <a:ext cx="181934" cy="836607"/>
            <a:chOff x="574805" y="592384"/>
            <a:chExt cx="181934" cy="836607"/>
          </a:xfrm>
        </p:grpSpPr>
        <p:sp>
          <p:nvSpPr>
            <p:cNvPr id="162" name="원호 161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원호 162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844062" y="668082"/>
            <a:ext cx="181934" cy="836607"/>
            <a:chOff x="574805" y="592384"/>
            <a:chExt cx="181934" cy="836607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원호 127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4805" y="592384"/>
            <a:ext cx="181934" cy="836607"/>
            <a:chOff x="574805" y="592384"/>
            <a:chExt cx="181934" cy="836607"/>
          </a:xfrm>
        </p:grpSpPr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B35ED61C-D209-4DF3-BAB1-C9769C5EDC5E}"/>
              </a:ext>
            </a:extLst>
          </p:cNvPr>
          <p:cNvSpPr/>
          <p:nvPr/>
        </p:nvSpPr>
        <p:spPr>
          <a:xfrm>
            <a:off x="278363" y="1215053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사각형: 둥근 위쪽 모서리 63">
            <a:extLst>
              <a:ext uri="{FF2B5EF4-FFF2-40B4-BE49-F238E27FC236}">
                <a16:creationId xmlns:a16="http://schemas.microsoft.com/office/drawing/2014/main" id="{6325E575-58E9-4C85-835A-BE58E6681A67}"/>
              </a:ext>
            </a:extLst>
          </p:cNvPr>
          <p:cNvSpPr/>
          <p:nvPr/>
        </p:nvSpPr>
        <p:spPr>
          <a:xfrm>
            <a:off x="278363" y="1175659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사각형: 둥근 위쪽 모서리 64">
            <a:extLst>
              <a:ext uri="{FF2B5EF4-FFF2-40B4-BE49-F238E27FC236}">
                <a16:creationId xmlns:a16="http://schemas.microsoft.com/office/drawing/2014/main" id="{A35A5871-E90E-441A-99BC-9AB9959DED24}"/>
              </a:ext>
            </a:extLst>
          </p:cNvPr>
          <p:cNvSpPr/>
          <p:nvPr/>
        </p:nvSpPr>
        <p:spPr>
          <a:xfrm>
            <a:off x="278363" y="1136265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사각형: 둥근 위쪽 모서리 65">
            <a:extLst>
              <a:ext uri="{FF2B5EF4-FFF2-40B4-BE49-F238E27FC236}">
                <a16:creationId xmlns:a16="http://schemas.microsoft.com/office/drawing/2014/main" id="{213E115E-A8AE-4545-B61E-DBA4F2CDE222}"/>
              </a:ext>
            </a:extLst>
          </p:cNvPr>
          <p:cNvSpPr/>
          <p:nvPr/>
        </p:nvSpPr>
        <p:spPr>
          <a:xfrm>
            <a:off x="278363" y="1096871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C57DB5-FF4F-47A8-82B7-E9CA955D0E7C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9ECB1C-C7B8-40E3-BB2C-8CA3E06E18E7}"/>
              </a:ext>
            </a:extLst>
          </p:cNvPr>
          <p:cNvGrpSpPr/>
          <p:nvPr/>
        </p:nvGrpSpPr>
        <p:grpSpPr>
          <a:xfrm>
            <a:off x="345038" y="535305"/>
            <a:ext cx="694182" cy="1176826"/>
            <a:chOff x="1199430" y="563490"/>
            <a:chExt cx="694182" cy="1176826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FF4715CF-4541-443F-B42D-9493531498EF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D7A698F-502B-4F30-9318-446B93761AEC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EB05940F-F11F-447E-965E-FEB9566BB47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BF19D8A6-9E8D-4C98-879B-0BAE086C448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183E46-6D55-4B4E-8EDE-1320B224D93B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925961FB-08C1-482F-9D45-193D8B1A8D04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75CC1FA-E5D5-4F4C-942F-3A629BF61BA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C2625EB-10E8-4BF6-999E-39FA54C193CB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729CA2C-86C7-4135-B5E8-CA9C8F185362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3" name="원호 2">
                <a:extLst>
                  <a:ext uri="{FF2B5EF4-FFF2-40B4-BE49-F238E27FC236}">
                    <a16:creationId xmlns:a16="http://schemas.microsoft.com/office/drawing/2014/main" id="{F244C86F-009A-4C4B-BEA7-AD8CCA07B60A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B42CCB05-1278-42F3-972E-E2C2D18435EC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6E5178-2399-45A1-A08C-1BF6E5931D5B}"/>
                </a:ext>
              </a:extLst>
            </p:cNvPr>
            <p:cNvGrpSpPr/>
            <p:nvPr/>
          </p:nvGrpSpPr>
          <p:grpSpPr>
            <a:xfrm flipV="1">
              <a:off x="1443444" y="676451"/>
              <a:ext cx="181224" cy="840768"/>
              <a:chOff x="84945" y="868736"/>
              <a:chExt cx="181224" cy="840768"/>
            </a:xfrm>
          </p:grpSpPr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FD86AE2B-C92C-47AE-96D0-1BADC8BB50F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원호 81">
                <a:extLst>
                  <a:ext uri="{FF2B5EF4-FFF2-40B4-BE49-F238E27FC236}">
                    <a16:creationId xmlns:a16="http://schemas.microsoft.com/office/drawing/2014/main" id="{900F56A7-443C-49A9-BCBC-3543245C24F8}"/>
                  </a:ext>
                </a:extLst>
              </p:cNvPr>
              <p:cNvSpPr/>
              <p:nvPr/>
            </p:nvSpPr>
            <p:spPr>
              <a:xfrm>
                <a:off x="85922" y="86873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E06FBE1-F94B-4908-9BE5-18310B250552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AD08A646-F245-4A75-A9BF-07A3496CD50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AB9B91C4-1BFE-4148-94AF-2DACE2795FB9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685FC1D7-CC5F-4E5F-813D-1A99D014259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1EE543-5182-48AA-AEF6-D39B980CA69A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3A717F9-F44F-46F4-A606-3C5CB5537BA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31AF7D2D-0305-4AB1-8A35-2597E513B5D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98E3BEEC-1A94-45CB-B534-DD1917D156D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0DBEB14-8FB0-455E-8F42-BBF0FA078EF1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58DC9C8F-E0EC-4D8C-BA82-0F341EC138AC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원호 92">
                <a:extLst>
                  <a:ext uri="{FF2B5EF4-FFF2-40B4-BE49-F238E27FC236}">
                    <a16:creationId xmlns:a16="http://schemas.microsoft.com/office/drawing/2014/main" id="{25F70063-55DF-4E36-BFE0-2E44EB4EB741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5259E2D-FA35-4B55-9D32-F8CE1B0C5DB1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39084A7F-707D-4F18-A549-A62479926B2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C93BC487-E11B-4A4B-BC35-93DCDF999307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1EC13DA-1F1D-42C5-95F9-34CD586EAEE6}"/>
              </a:ext>
            </a:extLst>
          </p:cNvPr>
          <p:cNvGrpSpPr/>
          <p:nvPr/>
        </p:nvGrpSpPr>
        <p:grpSpPr>
          <a:xfrm>
            <a:off x="10880200" y="524480"/>
            <a:ext cx="694182" cy="1176826"/>
            <a:chOff x="1199430" y="563490"/>
            <a:chExt cx="694182" cy="117682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A4ECF61-6BAF-4BF1-A147-3C58563CCF41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90A8BA76-6D60-45DF-ABF2-5AA24229112B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898BAF2F-5097-4BC3-8F2C-110E2FC5A0A3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080DA90-A82B-498F-A202-78B66607D014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090B04F-CDD2-42E2-BD07-38B703640F08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AA62AB1D-AF9B-4E82-BFB6-90401F901BF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F34938C4-9412-4148-80C2-E77866D8DDA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22533B19-6437-4B41-AA40-1D6B5AB81FEC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60F9F6F-45A3-4323-A7C5-2ADD8B0F8D0F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118" name="원호 117">
                <a:extLst>
                  <a:ext uri="{FF2B5EF4-FFF2-40B4-BE49-F238E27FC236}">
                    <a16:creationId xmlns:a16="http://schemas.microsoft.com/office/drawing/2014/main" id="{D244009B-B553-48E3-876F-48ECE9CD04A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원호 118">
                <a:extLst>
                  <a:ext uri="{FF2B5EF4-FFF2-40B4-BE49-F238E27FC236}">
                    <a16:creationId xmlns:a16="http://schemas.microsoft.com/office/drawing/2014/main" id="{5AEC300B-94FB-46B7-8963-C29271455F39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84802A7-0B03-4066-AD8C-7C602E04E36B}"/>
                </a:ext>
              </a:extLst>
            </p:cNvPr>
            <p:cNvGrpSpPr/>
            <p:nvPr/>
          </p:nvGrpSpPr>
          <p:grpSpPr>
            <a:xfrm flipV="1">
              <a:off x="1440716" y="676451"/>
              <a:ext cx="182975" cy="836608"/>
              <a:chOff x="82217" y="872896"/>
              <a:chExt cx="182975" cy="836608"/>
            </a:xfrm>
          </p:grpSpPr>
          <p:sp>
            <p:nvSpPr>
              <p:cNvPr id="116" name="원호 115">
                <a:extLst>
                  <a:ext uri="{FF2B5EF4-FFF2-40B4-BE49-F238E27FC236}">
                    <a16:creationId xmlns:a16="http://schemas.microsoft.com/office/drawing/2014/main" id="{9EDD7573-AE4A-4521-81FB-C3535401F13F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원호 116">
                <a:extLst>
                  <a:ext uri="{FF2B5EF4-FFF2-40B4-BE49-F238E27FC236}">
                    <a16:creationId xmlns:a16="http://schemas.microsoft.com/office/drawing/2014/main" id="{3212191A-80A4-4419-8FB7-7EBA26A7D822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17A1530-D4BF-4FC9-BA45-D3159D18C644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DAD8538-AF6F-4A9D-A1D5-8BC68E1F4C6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5609466E-9198-41D0-AC2F-9AFAAB67ED9A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0184B234-B75E-4928-B5DD-CC30B64B514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67F1B90-510C-4F53-8F5F-91460B0DA2B5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9611CEC-0EE8-45E6-A98C-FC81A64FE009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47EDA10-31B7-414F-815A-DE204CDEEB8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29700609-EF96-4BD8-A986-F0828425A8F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12EBFC2-5495-48E4-A0B8-93338779978E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108" name="원호 107">
                <a:extLst>
                  <a:ext uri="{FF2B5EF4-FFF2-40B4-BE49-F238E27FC236}">
                    <a16:creationId xmlns:a16="http://schemas.microsoft.com/office/drawing/2014/main" id="{174B73D3-5E57-42A6-BCC9-072AD0C9048D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EC0E7130-0053-4085-85C9-DDE17AF9216B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94BD89D-46F1-41E1-AE61-55A423CEFDC9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106" name="원호 105">
                <a:extLst>
                  <a:ext uri="{FF2B5EF4-FFF2-40B4-BE49-F238E27FC236}">
                    <a16:creationId xmlns:a16="http://schemas.microsoft.com/office/drawing/2014/main" id="{66FA8F73-8CC3-4036-B5A2-C917760678C9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원호 106">
                <a:extLst>
                  <a:ext uri="{FF2B5EF4-FFF2-40B4-BE49-F238E27FC236}">
                    <a16:creationId xmlns:a16="http://schemas.microsoft.com/office/drawing/2014/main" id="{001A41E3-4EDD-461E-8AB1-C0BF5EF0DABE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id="{AA1CB448-E6C2-4F26-89D9-ADB9B8F789C0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F6648E-287D-40C4-BAB6-0C426679E8A3}"/>
              </a:ext>
            </a:extLst>
          </p:cNvPr>
          <p:cNvSpPr/>
          <p:nvPr/>
        </p:nvSpPr>
        <p:spPr>
          <a:xfrm>
            <a:off x="1765916" y="1587689"/>
            <a:ext cx="416301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xgb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DBC0F6D-EBDB-4B4D-9A93-C054F9107C18}"/>
              </a:ext>
            </a:extLst>
          </p:cNvPr>
          <p:cNvSpPr txBox="1"/>
          <p:nvPr/>
        </p:nvSpPr>
        <p:spPr>
          <a:xfrm>
            <a:off x="2866708" y="6022169"/>
            <a:ext cx="3185068" cy="39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조정 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65A80B-3582-4E47-A90B-24BDAA8F5580}"/>
              </a:ext>
            </a:extLst>
          </p:cNvPr>
          <p:cNvSpPr txBox="1"/>
          <p:nvPr/>
        </p:nvSpPr>
        <p:spPr>
          <a:xfrm>
            <a:off x="7065739" y="6117605"/>
            <a:ext cx="3185068" cy="39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조정 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96B53D-207E-4054-A924-4A793C00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84" y="1653102"/>
            <a:ext cx="3181116" cy="4329673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322939D9-5F54-4EC2-9EA2-65FBDB55E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21274216">
            <a:extLst>
              <a:ext uri="{FF2B5EF4-FFF2-40B4-BE49-F238E27FC236}">
                <a16:creationId xmlns:a16="http://schemas.microsoft.com/office/drawing/2014/main" id="{A15BA3D0-09EC-40B3-9603-E7B9EAD2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53" y="1212690"/>
            <a:ext cx="3292480" cy="490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DC9ACE5-70C9-41F4-A341-A3074AEE586F}"/>
              </a:ext>
            </a:extLst>
          </p:cNvPr>
          <p:cNvSpPr/>
          <p:nvPr/>
        </p:nvSpPr>
        <p:spPr>
          <a:xfrm>
            <a:off x="1766620" y="2346170"/>
            <a:ext cx="8658760" cy="2510118"/>
          </a:xfrm>
          <a:prstGeom prst="rect">
            <a:avLst/>
          </a:prstGeom>
          <a:effectLst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스케일 조정 이전과 결과가 정확하게 일치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컴 윤고딕 740"/>
              <a:ea typeface="한컴 윤고딕 740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XGB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역시 트리기반의 분류기 이므로 특성을 하나하나 잘 고려하였기에 일치</a:t>
            </a:r>
          </a:p>
        </p:txBody>
      </p:sp>
    </p:spTree>
    <p:extLst>
      <p:ext uri="{BB962C8B-B14F-4D97-AF65-F5344CB8AC3E}">
        <p14:creationId xmlns:p14="http://schemas.microsoft.com/office/powerpoint/2010/main" val="37137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378961" y="585587"/>
            <a:ext cx="452320" cy="1173794"/>
            <a:chOff x="575450" y="1259633"/>
            <a:chExt cx="452320" cy="1173794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7" name="오른쪽 대괄호 106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오른쪽 대괄호 107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11070041" y="499091"/>
            <a:ext cx="452320" cy="1173794"/>
            <a:chOff x="575450" y="1259633"/>
            <a:chExt cx="452320" cy="117379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6" name="오른쪽 대괄호 95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오른쪽 대괄호 96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855973" y="542591"/>
            <a:ext cx="452320" cy="1173794"/>
            <a:chOff x="575450" y="1259633"/>
            <a:chExt cx="452320" cy="117379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오른쪽 대괄호 8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오른쪽 대괄호 8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 flipH="1">
            <a:off x="563529" y="545812"/>
            <a:ext cx="452320" cy="1173794"/>
            <a:chOff x="575450" y="1259633"/>
            <a:chExt cx="452320" cy="117379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2" name="오른쪽 대괄호 71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오른쪽 대괄호 73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CD8792-340F-4964-AC8F-7AF35029BB70}"/>
              </a:ext>
            </a:extLst>
          </p:cNvPr>
          <p:cNvGrpSpPr/>
          <p:nvPr/>
        </p:nvGrpSpPr>
        <p:grpSpPr>
          <a:xfrm>
            <a:off x="278363" y="1096871"/>
            <a:ext cx="11635274" cy="5535178"/>
            <a:chOff x="278363" y="1096871"/>
            <a:chExt cx="11635274" cy="5535178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35ED61C-D209-4DF3-BAB1-C9769C5EDC5E}"/>
                </a:ext>
              </a:extLst>
            </p:cNvPr>
            <p:cNvSpPr/>
            <p:nvPr/>
          </p:nvSpPr>
          <p:spPr>
            <a:xfrm>
              <a:off x="278363" y="1215053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사각형: 둥근 위쪽 모서리 63">
              <a:extLst>
                <a:ext uri="{FF2B5EF4-FFF2-40B4-BE49-F238E27FC236}">
                  <a16:creationId xmlns:a16="http://schemas.microsoft.com/office/drawing/2014/main" id="{6325E575-58E9-4C85-835A-BE58E6681A67}"/>
                </a:ext>
              </a:extLst>
            </p:cNvPr>
            <p:cNvSpPr/>
            <p:nvPr/>
          </p:nvSpPr>
          <p:spPr>
            <a:xfrm>
              <a:off x="278363" y="1175659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사각형: 둥근 위쪽 모서리 64">
              <a:extLst>
                <a:ext uri="{FF2B5EF4-FFF2-40B4-BE49-F238E27FC236}">
                  <a16:creationId xmlns:a16="http://schemas.microsoft.com/office/drawing/2014/main" id="{A35A5871-E90E-441A-99BC-9AB9959DED24}"/>
                </a:ext>
              </a:extLst>
            </p:cNvPr>
            <p:cNvSpPr/>
            <p:nvPr/>
          </p:nvSpPr>
          <p:spPr>
            <a:xfrm>
              <a:off x="278363" y="1136265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213E115E-A8AE-4545-B61E-DBA4F2CDE222}"/>
                </a:ext>
              </a:extLst>
            </p:cNvPr>
            <p:cNvSpPr/>
            <p:nvPr/>
          </p:nvSpPr>
          <p:spPr>
            <a:xfrm>
              <a:off x="278363" y="1096871"/>
              <a:ext cx="11635274" cy="5416996"/>
            </a:xfrm>
            <a:prstGeom prst="round2SameRect">
              <a:avLst>
                <a:gd name="adj1" fmla="val 3601"/>
                <a:gd name="adj2" fmla="val 382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BED431F-7583-473B-92EC-8768E4F6B344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EDAC9C-8300-47F4-B4E7-10C75C554B01}"/>
              </a:ext>
            </a:extLst>
          </p:cNvPr>
          <p:cNvGrpSpPr/>
          <p:nvPr/>
        </p:nvGrpSpPr>
        <p:grpSpPr>
          <a:xfrm>
            <a:off x="602744" y="531667"/>
            <a:ext cx="452319" cy="286109"/>
            <a:chOff x="575451" y="1259633"/>
            <a:chExt cx="452319" cy="2861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9432AF7-A179-4CCB-BB9D-C36514C2B7B5}"/>
                </a:ext>
              </a:extLst>
            </p:cNvPr>
            <p:cNvSpPr/>
            <p:nvPr/>
          </p:nvSpPr>
          <p:spPr>
            <a:xfrm>
              <a:off x="849086" y="1259633"/>
              <a:ext cx="130628" cy="13062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5FEC4BA-0C6C-4E1C-894E-E95DD1FE68AE}"/>
                </a:ext>
              </a:extLst>
            </p:cNvPr>
            <p:cNvSpPr/>
            <p:nvPr/>
          </p:nvSpPr>
          <p:spPr>
            <a:xfrm rot="18900000">
              <a:off x="575451" y="1329508"/>
              <a:ext cx="452319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286742E-038F-4B63-B6D2-8EBA6C7CAB5E}"/>
                </a:ext>
              </a:extLst>
            </p:cNvPr>
            <p:cNvSpPr/>
            <p:nvPr/>
          </p:nvSpPr>
          <p:spPr>
            <a:xfrm rot="18900000">
              <a:off x="758650" y="1299280"/>
              <a:ext cx="201708" cy="2162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62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B69CCDDF-DFEF-4CB8-9236-379B2CB0024B}"/>
              </a:ext>
            </a:extLst>
          </p:cNvPr>
          <p:cNvSpPr/>
          <p:nvPr/>
        </p:nvSpPr>
        <p:spPr>
          <a:xfrm>
            <a:off x="941693" y="596981"/>
            <a:ext cx="78484" cy="881062"/>
          </a:xfrm>
          <a:prstGeom prst="rightBracket">
            <a:avLst>
              <a:gd name="adj" fmla="val 561300"/>
            </a:avLst>
          </a:prstGeom>
          <a:ln w="88900" cap="rnd">
            <a:solidFill>
              <a:srgbClr val="B2C2D1"/>
            </a:solidFill>
          </a:ln>
          <a:scene3d>
            <a:camera prst="orthographicFront"/>
            <a:lightRig rig="glow" dir="t"/>
          </a:scene3d>
          <a:sp3d prstMaterial="flat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D7BED38-E9A6-4199-BBBC-E7580C1F65FC}"/>
              </a:ext>
            </a:extLst>
          </p:cNvPr>
          <p:cNvSpPr/>
          <p:nvPr/>
        </p:nvSpPr>
        <p:spPr>
          <a:xfrm>
            <a:off x="979793" y="993678"/>
            <a:ext cx="80963" cy="36000"/>
          </a:xfrm>
          <a:custGeom>
            <a:avLst/>
            <a:gdLst>
              <a:gd name="connsiteX0" fmla="*/ 0 w 80963"/>
              <a:gd name="connsiteY0" fmla="*/ 0 h 47625"/>
              <a:gd name="connsiteX1" fmla="*/ 38100 w 80963"/>
              <a:gd name="connsiteY1" fmla="*/ 47625 h 47625"/>
              <a:gd name="connsiteX2" fmla="*/ 80963 w 80963"/>
              <a:gd name="connsiteY2" fmla="*/ 0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3" h="47625">
                <a:moveTo>
                  <a:pt x="0" y="0"/>
                </a:moveTo>
                <a:lnTo>
                  <a:pt x="38100" y="47625"/>
                </a:lnTo>
                <a:lnTo>
                  <a:pt x="80963" y="0"/>
                </a:lnTo>
              </a:path>
            </a:pathLst>
          </a:custGeom>
          <a:noFill/>
          <a:ln w="19050" cap="rnd">
            <a:solidFill>
              <a:srgbClr val="425165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75884DA4-7C0F-4E6C-BD2C-62F1C13E7550}"/>
              </a:ext>
            </a:extLst>
          </p:cNvPr>
          <p:cNvSpPr/>
          <p:nvPr/>
        </p:nvSpPr>
        <p:spPr>
          <a:xfrm>
            <a:off x="941693" y="598842"/>
            <a:ext cx="78484" cy="881062"/>
          </a:xfrm>
          <a:prstGeom prst="rightBracket">
            <a:avLst>
              <a:gd name="adj" fmla="val 561300"/>
            </a:avLst>
          </a:prstGeom>
          <a:ln w="82550" cap="rnd">
            <a:solidFill>
              <a:schemeClr val="tx1">
                <a:lumMod val="95000"/>
                <a:lumOff val="5000"/>
                <a:alpha val="17000"/>
              </a:schemeClr>
            </a:solidFill>
          </a:ln>
          <a:effectLst>
            <a:softEdge rad="317500"/>
          </a:effectLst>
          <a:scene3d>
            <a:camera prst="orthographicFront"/>
            <a:lightRig rig="glow" dir="t"/>
          </a:scene3d>
          <a:sp3d prstMaterial="clear"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2BE3E6-00FD-4418-97E2-3C35B97F7102}"/>
              </a:ext>
            </a:extLst>
          </p:cNvPr>
          <p:cNvGrpSpPr/>
          <p:nvPr/>
        </p:nvGrpSpPr>
        <p:grpSpPr>
          <a:xfrm>
            <a:off x="353865" y="536536"/>
            <a:ext cx="458013" cy="1173794"/>
            <a:chOff x="575450" y="1259633"/>
            <a:chExt cx="458013" cy="117379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87A9681-4C73-45D0-A20F-2403C137E712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78394A0-5A72-4BA8-9AE9-59849BBBF6F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C09B893F-D0B0-4442-96A3-FB519CA9A10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BF73B28-F153-433D-A38A-F4D57AF8AAC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B9B0BF-9FCD-4C10-8766-5293D1CC33A8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F45A445-4CBB-4F3A-9BFA-C7C940CA241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3764BED5-D08F-481A-871E-32E0856ED4F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5D9D62B-90D8-4542-ADBE-87BFA239BF18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오른쪽 대괄호 13">
              <a:extLst>
                <a:ext uri="{FF2B5EF4-FFF2-40B4-BE49-F238E27FC236}">
                  <a16:creationId xmlns:a16="http://schemas.microsoft.com/office/drawing/2014/main" id="{36CD25CC-2E85-4422-8564-12E5F6CFA03D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7DBD8BA3-C43D-404A-9032-5DCBDAD640B0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696E08DA-117E-41B8-8830-80D8C6E2570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93AFA5B-E72D-4D60-BD4B-C6B9307FFF5B}"/>
              </a:ext>
            </a:extLst>
          </p:cNvPr>
          <p:cNvGrpSpPr/>
          <p:nvPr/>
        </p:nvGrpSpPr>
        <p:grpSpPr>
          <a:xfrm>
            <a:off x="11125537" y="536924"/>
            <a:ext cx="458013" cy="1173794"/>
            <a:chOff x="575450" y="1259633"/>
            <a:chExt cx="458013" cy="117379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01ECF53-996D-4E97-B327-1BD7B1DA58B4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BA2BF87-CB7A-40A8-989A-9C3FF971838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E40211E-C19D-4F24-90AA-788893CF7F3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FD1ECD-BC41-4685-845D-ED397230E38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97EA012-919F-4808-A190-6922E0732DBB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409CB11-5B1A-47B8-AD91-86691BFF193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64C842CC-C50F-4C71-9BDF-FFB999DA0F4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638AE1C7-8020-4570-A070-94DB5BA90F4E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D187F1B2-0D48-4322-825A-150506021899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24502E5-B626-4D6B-AECB-B52B14AFC0E1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CFE1DDA6-F2E4-4B31-B5E4-DF0E47325CAB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7DBF0A6-4D6E-44E3-9A08-BA0CB6756777}"/>
              </a:ext>
            </a:extLst>
          </p:cNvPr>
          <p:cNvGrpSpPr/>
          <p:nvPr/>
        </p:nvGrpSpPr>
        <p:grpSpPr>
          <a:xfrm>
            <a:off x="10876659" y="527504"/>
            <a:ext cx="458013" cy="1173794"/>
            <a:chOff x="575450" y="1259633"/>
            <a:chExt cx="458013" cy="117379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6F83B4-BF4A-4653-80D5-03FE390B1413}"/>
                </a:ext>
              </a:extLst>
            </p:cNvPr>
            <p:cNvGrpSpPr/>
            <p:nvPr/>
          </p:nvGrpSpPr>
          <p:grpSpPr>
            <a:xfrm>
              <a:off x="575451" y="1259633"/>
              <a:ext cx="452319" cy="286109"/>
              <a:chOff x="575451" y="1259633"/>
              <a:chExt cx="452319" cy="286109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BD1CBD75-3BD6-49AF-9A7F-8C0CD6CBB5D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216CEB0-45CC-4199-8EF2-2E2838AD3C1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FA513D9B-A16E-4A22-A824-D1B60C9A50C9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2C15BD0-2EB9-49DA-A7F9-694AD4817F17}"/>
                </a:ext>
              </a:extLst>
            </p:cNvPr>
            <p:cNvGrpSpPr/>
            <p:nvPr/>
          </p:nvGrpSpPr>
          <p:grpSpPr>
            <a:xfrm>
              <a:off x="575450" y="2147318"/>
              <a:ext cx="452319" cy="286109"/>
              <a:chOff x="575451" y="1259633"/>
              <a:chExt cx="452319" cy="28610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1F6A4B5-AF68-41D1-ADE2-C8CCB033ABE6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8185CD21-F8E2-4716-8AFE-0AC5F347CFD2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9FCDCD-C767-4E22-92BE-4AF04860EFC6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오른쪽 대괄호 54">
              <a:extLst>
                <a:ext uri="{FF2B5EF4-FFF2-40B4-BE49-F238E27FC236}">
                  <a16:creationId xmlns:a16="http://schemas.microsoft.com/office/drawing/2014/main" id="{95134F67-D082-499A-8243-99C9605ADF92}"/>
                </a:ext>
              </a:extLst>
            </p:cNvPr>
            <p:cNvSpPr/>
            <p:nvPr/>
          </p:nvSpPr>
          <p:spPr>
            <a:xfrm>
              <a:off x="914400" y="1324947"/>
              <a:ext cx="78484" cy="881062"/>
            </a:xfrm>
            <a:prstGeom prst="rightBracket">
              <a:avLst>
                <a:gd name="adj" fmla="val 561300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463C63E-6430-4E8A-A99E-22193AB2C1F6}"/>
                </a:ext>
              </a:extLst>
            </p:cNvPr>
            <p:cNvSpPr/>
            <p:nvPr/>
          </p:nvSpPr>
          <p:spPr>
            <a:xfrm>
              <a:off x="952500" y="1721644"/>
              <a:ext cx="80963" cy="36000"/>
            </a:xfrm>
            <a:custGeom>
              <a:avLst/>
              <a:gdLst>
                <a:gd name="connsiteX0" fmla="*/ 0 w 80963"/>
                <a:gd name="connsiteY0" fmla="*/ 0 h 47625"/>
                <a:gd name="connsiteX1" fmla="*/ 38100 w 80963"/>
                <a:gd name="connsiteY1" fmla="*/ 47625 h 47625"/>
                <a:gd name="connsiteX2" fmla="*/ 80963 w 80963"/>
                <a:gd name="connsiteY2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963" h="47625">
                  <a:moveTo>
                    <a:pt x="0" y="0"/>
                  </a:moveTo>
                  <a:lnTo>
                    <a:pt x="38100" y="47625"/>
                  </a:lnTo>
                  <a:lnTo>
                    <a:pt x="80963" y="0"/>
                  </a:lnTo>
                </a:path>
              </a:pathLst>
            </a:custGeom>
            <a:noFill/>
            <a:ln w="19050" cap="rnd">
              <a:solidFill>
                <a:srgbClr val="425165"/>
              </a:solidFill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오른쪽 대괄호 56">
              <a:extLst>
                <a:ext uri="{FF2B5EF4-FFF2-40B4-BE49-F238E27FC236}">
                  <a16:creationId xmlns:a16="http://schemas.microsoft.com/office/drawing/2014/main" id="{197C1A8C-6770-476F-A058-823CC4879971}"/>
                </a:ext>
              </a:extLst>
            </p:cNvPr>
            <p:cNvSpPr/>
            <p:nvPr/>
          </p:nvSpPr>
          <p:spPr>
            <a:xfrm>
              <a:off x="914400" y="1326808"/>
              <a:ext cx="78484" cy="881062"/>
            </a:xfrm>
            <a:prstGeom prst="rightBracket">
              <a:avLst>
                <a:gd name="adj" fmla="val 561300"/>
              </a:avLst>
            </a:prstGeom>
            <a:ln w="82550" cap="rnd">
              <a:solidFill>
                <a:schemeClr val="tx1">
                  <a:lumMod val="95000"/>
                  <a:lumOff val="5000"/>
                  <a:alpha val="17000"/>
                </a:schemeClr>
              </a:solidFill>
            </a:ln>
            <a:effectLst>
              <a:softEdge rad="317500"/>
            </a:effectLst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8" name="타원 117">
            <a:extLst>
              <a:ext uri="{FF2B5EF4-FFF2-40B4-BE49-F238E27FC236}">
                <a16:creationId xmlns:a16="http://schemas.microsoft.com/office/drawing/2014/main" id="{B1A18236-89AB-41F7-B9E7-A673E81A6706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0A323B6-632D-4888-BD1E-A8DAD5BF53F0}"/>
              </a:ext>
            </a:extLst>
          </p:cNvPr>
          <p:cNvSpPr/>
          <p:nvPr/>
        </p:nvSpPr>
        <p:spPr>
          <a:xfrm>
            <a:off x="1765916" y="1587689"/>
            <a:ext cx="416301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MLP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C2B9C2-66A7-4D12-920B-C247D6585EB7}"/>
              </a:ext>
            </a:extLst>
          </p:cNvPr>
          <p:cNvSpPr txBox="1"/>
          <p:nvPr/>
        </p:nvSpPr>
        <p:spPr>
          <a:xfrm>
            <a:off x="3482350" y="5952418"/>
            <a:ext cx="3185068" cy="39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조정 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246178D-B875-43C0-8EF2-71954FA5A3D4}"/>
              </a:ext>
            </a:extLst>
          </p:cNvPr>
          <p:cNvSpPr txBox="1"/>
          <p:nvPr/>
        </p:nvSpPr>
        <p:spPr>
          <a:xfrm>
            <a:off x="7550441" y="6092624"/>
            <a:ext cx="3185068" cy="396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조정 후</a:t>
            </a:r>
          </a:p>
        </p:txBody>
      </p:sp>
      <p:pic>
        <p:nvPicPr>
          <p:cNvPr id="5121" name="_x321268240">
            <a:extLst>
              <a:ext uri="{FF2B5EF4-FFF2-40B4-BE49-F238E27FC236}">
                <a16:creationId xmlns:a16="http://schemas.microsoft.com/office/drawing/2014/main" id="{061511F4-518D-47CD-985A-74954EC4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758" y="1215053"/>
            <a:ext cx="3281214" cy="486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_x525464840">
            <a:extLst>
              <a:ext uri="{FF2B5EF4-FFF2-40B4-BE49-F238E27FC236}">
                <a16:creationId xmlns:a16="http://schemas.microsoft.com/office/drawing/2014/main" id="{76106171-5005-4D2E-B084-43F7327DC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498" y="1473271"/>
            <a:ext cx="3508013" cy="447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CA1F67C-7525-4281-9D77-9FAC201319C6}"/>
              </a:ext>
            </a:extLst>
          </p:cNvPr>
          <p:cNvSpPr/>
          <p:nvPr/>
        </p:nvSpPr>
        <p:spPr>
          <a:xfrm>
            <a:off x="1766620" y="2346170"/>
            <a:ext cx="8658760" cy="2510118"/>
          </a:xfrm>
          <a:prstGeom prst="rect">
            <a:avLst/>
          </a:prstGeom>
          <a:effectLst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스케일 조정 이전보다 성능이 향상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조정이 제대로 되었음을 확인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MLP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가 전처리에 영향을 많이 받는다는 것을 확인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85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2C2D1"/>
            </a:gs>
            <a:gs pos="100000">
              <a:srgbClr val="86899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/>
          <p:cNvGrpSpPr/>
          <p:nvPr/>
        </p:nvGrpSpPr>
        <p:grpSpPr>
          <a:xfrm>
            <a:off x="11396543" y="674178"/>
            <a:ext cx="181934" cy="836607"/>
            <a:chOff x="574805" y="592384"/>
            <a:chExt cx="181934" cy="836607"/>
          </a:xfrm>
        </p:grpSpPr>
        <p:sp>
          <p:nvSpPr>
            <p:cNvPr id="165" name="원호 164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원호 165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1117143" y="642428"/>
            <a:ext cx="181934" cy="836607"/>
            <a:chOff x="574805" y="592384"/>
            <a:chExt cx="181934" cy="836607"/>
          </a:xfrm>
        </p:grpSpPr>
        <p:sp>
          <p:nvSpPr>
            <p:cNvPr id="162" name="원호 161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원호 162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844062" y="668082"/>
            <a:ext cx="181934" cy="836607"/>
            <a:chOff x="574805" y="592384"/>
            <a:chExt cx="181934" cy="836607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원호 127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74805" y="592384"/>
            <a:ext cx="181934" cy="836607"/>
            <a:chOff x="574805" y="592384"/>
            <a:chExt cx="181934" cy="836607"/>
          </a:xfrm>
        </p:grpSpPr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FD86AE2B-C92C-47AE-96D0-1BADC8BB50F0}"/>
                </a:ext>
              </a:extLst>
            </p:cNvPr>
            <p:cNvSpPr/>
            <p:nvPr/>
          </p:nvSpPr>
          <p:spPr>
            <a:xfrm flipV="1">
              <a:off x="576492" y="592384"/>
              <a:ext cx="180247" cy="836607"/>
            </a:xfrm>
            <a:prstGeom prst="arc">
              <a:avLst>
                <a:gd name="adj1" fmla="val 5313539"/>
                <a:gd name="adj2" fmla="val 16494644"/>
              </a:avLst>
            </a:prstGeom>
            <a:ln w="88900" cap="rnd">
              <a:solidFill>
                <a:srgbClr val="B2C2D1"/>
              </a:solidFill>
            </a:ln>
            <a:scene3d>
              <a:camera prst="orthographicFront"/>
              <a:lightRig rig="glow" dir="t"/>
            </a:scene3d>
            <a:sp3d prstMaterial="flat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900F56A7-443C-49A9-BCBC-3543245C24F8}"/>
                </a:ext>
              </a:extLst>
            </p:cNvPr>
            <p:cNvSpPr/>
            <p:nvPr/>
          </p:nvSpPr>
          <p:spPr>
            <a:xfrm flipV="1">
              <a:off x="574805" y="592384"/>
              <a:ext cx="180247" cy="836607"/>
            </a:xfrm>
            <a:prstGeom prst="arc">
              <a:avLst>
                <a:gd name="adj1" fmla="val 5322620"/>
                <a:gd name="adj2" fmla="val 16429987"/>
              </a:avLst>
            </a:prstGeom>
            <a:ln w="88900" cap="rnd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glow" dir="t"/>
            </a:scene3d>
            <a:sp3d prstMaterial="clear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B35ED61C-D209-4DF3-BAB1-C9769C5EDC5E}"/>
              </a:ext>
            </a:extLst>
          </p:cNvPr>
          <p:cNvSpPr/>
          <p:nvPr/>
        </p:nvSpPr>
        <p:spPr>
          <a:xfrm>
            <a:off x="278363" y="1215053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사각형: 둥근 위쪽 모서리 63">
            <a:extLst>
              <a:ext uri="{FF2B5EF4-FFF2-40B4-BE49-F238E27FC236}">
                <a16:creationId xmlns:a16="http://schemas.microsoft.com/office/drawing/2014/main" id="{6325E575-58E9-4C85-835A-BE58E6681A67}"/>
              </a:ext>
            </a:extLst>
          </p:cNvPr>
          <p:cNvSpPr/>
          <p:nvPr/>
        </p:nvSpPr>
        <p:spPr>
          <a:xfrm>
            <a:off x="278363" y="1175659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사각형: 둥근 위쪽 모서리 64">
            <a:extLst>
              <a:ext uri="{FF2B5EF4-FFF2-40B4-BE49-F238E27FC236}">
                <a16:creationId xmlns:a16="http://schemas.microsoft.com/office/drawing/2014/main" id="{A35A5871-E90E-441A-99BC-9AB9959DED24}"/>
              </a:ext>
            </a:extLst>
          </p:cNvPr>
          <p:cNvSpPr/>
          <p:nvPr/>
        </p:nvSpPr>
        <p:spPr>
          <a:xfrm>
            <a:off x="278363" y="1136265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사각형: 둥근 위쪽 모서리 65">
            <a:extLst>
              <a:ext uri="{FF2B5EF4-FFF2-40B4-BE49-F238E27FC236}">
                <a16:creationId xmlns:a16="http://schemas.microsoft.com/office/drawing/2014/main" id="{213E115E-A8AE-4545-B61E-DBA4F2CDE222}"/>
              </a:ext>
            </a:extLst>
          </p:cNvPr>
          <p:cNvSpPr/>
          <p:nvPr/>
        </p:nvSpPr>
        <p:spPr>
          <a:xfrm>
            <a:off x="278363" y="1096871"/>
            <a:ext cx="11635274" cy="5416996"/>
          </a:xfrm>
          <a:prstGeom prst="round2SameRect">
            <a:avLst>
              <a:gd name="adj1" fmla="val 3601"/>
              <a:gd name="adj2" fmla="val 382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C57DB5-FF4F-47A8-82B7-E9CA955D0E7C}"/>
              </a:ext>
            </a:extLst>
          </p:cNvPr>
          <p:cNvGrpSpPr/>
          <p:nvPr/>
        </p:nvGrpSpPr>
        <p:grpSpPr>
          <a:xfrm>
            <a:off x="278363" y="0"/>
            <a:ext cx="11635274" cy="983865"/>
            <a:chOff x="278363" y="0"/>
            <a:chExt cx="11635274" cy="98386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4F527B-BAD5-4445-9B4C-185D81154DD9}"/>
                </a:ext>
              </a:extLst>
            </p:cNvPr>
            <p:cNvSpPr/>
            <p:nvPr/>
          </p:nvSpPr>
          <p:spPr>
            <a:xfrm>
              <a:off x="278363" y="6013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5DCAB6D-3548-46F2-83D5-2A168842EA0F}"/>
                </a:ext>
              </a:extLst>
            </p:cNvPr>
            <p:cNvSpPr/>
            <p:nvPr/>
          </p:nvSpPr>
          <p:spPr>
            <a:xfrm>
              <a:off x="278363" y="4147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D8987A0E-A68C-437B-942A-41E8E9B860A9}"/>
                </a:ext>
              </a:extLst>
            </p:cNvPr>
            <p:cNvSpPr/>
            <p:nvPr/>
          </p:nvSpPr>
          <p:spPr>
            <a:xfrm>
              <a:off x="278363" y="37324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8438127F-C53D-4A7E-83D5-9F9257D58FB9}"/>
                </a:ext>
              </a:extLst>
            </p:cNvPr>
            <p:cNvSpPr/>
            <p:nvPr/>
          </p:nvSpPr>
          <p:spPr>
            <a:xfrm>
              <a:off x="278363" y="18662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4A3374E-8395-40DB-A7F2-B55D593E6D22}"/>
                </a:ext>
              </a:extLst>
            </p:cNvPr>
            <p:cNvSpPr/>
            <p:nvPr/>
          </p:nvSpPr>
          <p:spPr>
            <a:xfrm>
              <a:off x="278363" y="0"/>
              <a:ext cx="11635274" cy="923731"/>
            </a:xfrm>
            <a:prstGeom prst="round2SameRect">
              <a:avLst>
                <a:gd name="adj1" fmla="val 0"/>
                <a:gd name="adj2" fmla="val 242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635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800" b="1" i="1" kern="0" dirty="0">
                  <a:solidFill>
                    <a:srgbClr val="626474"/>
                  </a:solidFill>
                </a:rPr>
                <a:t>진행 사항</a:t>
              </a:r>
              <a:endParaRPr lang="en-US" altLang="ko-KR" sz="800" kern="0" dirty="0">
                <a:solidFill>
                  <a:srgbClr val="626474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9ECB1C-C7B8-40E3-BB2C-8CA3E06E18E7}"/>
              </a:ext>
            </a:extLst>
          </p:cNvPr>
          <p:cNvGrpSpPr/>
          <p:nvPr/>
        </p:nvGrpSpPr>
        <p:grpSpPr>
          <a:xfrm>
            <a:off x="345038" y="535305"/>
            <a:ext cx="694182" cy="1176826"/>
            <a:chOff x="1199430" y="563490"/>
            <a:chExt cx="694182" cy="1176826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FF4715CF-4541-443F-B42D-9493531498EF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D7A698F-502B-4F30-9318-446B93761AEC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EB05940F-F11F-447E-965E-FEB9566BB47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BF19D8A6-9E8D-4C98-879B-0BAE086C448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B183E46-6D55-4B4E-8EDE-1320B224D93B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925961FB-08C1-482F-9D45-193D8B1A8D04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75CC1FA-E5D5-4F4C-942F-3A629BF61BA5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3C2625EB-10E8-4BF6-999E-39FA54C193CB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729CA2C-86C7-4135-B5E8-CA9C8F185362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3" name="원호 2">
                <a:extLst>
                  <a:ext uri="{FF2B5EF4-FFF2-40B4-BE49-F238E27FC236}">
                    <a16:creationId xmlns:a16="http://schemas.microsoft.com/office/drawing/2014/main" id="{F244C86F-009A-4C4B-BEA7-AD8CCA07B60A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B42CCB05-1278-42F3-972E-E2C2D18435EC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6E5178-2399-45A1-A08C-1BF6E5931D5B}"/>
                </a:ext>
              </a:extLst>
            </p:cNvPr>
            <p:cNvGrpSpPr/>
            <p:nvPr/>
          </p:nvGrpSpPr>
          <p:grpSpPr>
            <a:xfrm flipV="1">
              <a:off x="1443444" y="676451"/>
              <a:ext cx="181224" cy="840768"/>
              <a:chOff x="84945" y="868736"/>
              <a:chExt cx="181224" cy="840768"/>
            </a:xfrm>
          </p:grpSpPr>
          <p:sp>
            <p:nvSpPr>
              <p:cNvPr id="81" name="원호 80">
                <a:extLst>
                  <a:ext uri="{FF2B5EF4-FFF2-40B4-BE49-F238E27FC236}">
                    <a16:creationId xmlns:a16="http://schemas.microsoft.com/office/drawing/2014/main" id="{FD86AE2B-C92C-47AE-96D0-1BADC8BB50F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원호 81">
                <a:extLst>
                  <a:ext uri="{FF2B5EF4-FFF2-40B4-BE49-F238E27FC236}">
                    <a16:creationId xmlns:a16="http://schemas.microsoft.com/office/drawing/2014/main" id="{900F56A7-443C-49A9-BCBC-3543245C24F8}"/>
                  </a:ext>
                </a:extLst>
              </p:cNvPr>
              <p:cNvSpPr/>
              <p:nvPr/>
            </p:nvSpPr>
            <p:spPr>
              <a:xfrm>
                <a:off x="85922" y="86873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E06FBE1-F94B-4908-9BE5-18310B250552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AD08A646-F245-4A75-A9BF-07A3496CD502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AB9B91C4-1BFE-4148-94AF-2DACE2795FB9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685FC1D7-CC5F-4E5F-813D-1A99D014259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41EE543-5182-48AA-AEF6-D39B980CA69A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3A717F9-F44F-46F4-A606-3C5CB5537BA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31AF7D2D-0305-4AB1-8A35-2597E513B5D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98E3BEEC-1A94-45CB-B534-DD1917D156D0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0DBEB14-8FB0-455E-8F42-BBF0FA078EF1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58DC9C8F-E0EC-4D8C-BA82-0F341EC138AC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원호 92">
                <a:extLst>
                  <a:ext uri="{FF2B5EF4-FFF2-40B4-BE49-F238E27FC236}">
                    <a16:creationId xmlns:a16="http://schemas.microsoft.com/office/drawing/2014/main" id="{25F70063-55DF-4E36-BFE0-2E44EB4EB741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5259E2D-FA35-4B55-9D32-F8CE1B0C5DB1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39084A7F-707D-4F18-A549-A62479926B2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C93BC487-E11B-4A4B-BC35-93DCDF999307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1EC13DA-1F1D-42C5-95F9-34CD586EAEE6}"/>
              </a:ext>
            </a:extLst>
          </p:cNvPr>
          <p:cNvGrpSpPr/>
          <p:nvPr/>
        </p:nvGrpSpPr>
        <p:grpSpPr>
          <a:xfrm>
            <a:off x="10880200" y="524480"/>
            <a:ext cx="694182" cy="1176826"/>
            <a:chOff x="1199430" y="563490"/>
            <a:chExt cx="694182" cy="117682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A4ECF61-6BAF-4BF1-A147-3C58563CCF41}"/>
                </a:ext>
              </a:extLst>
            </p:cNvPr>
            <p:cNvGrpSpPr/>
            <p:nvPr/>
          </p:nvGrpSpPr>
          <p:grpSpPr>
            <a:xfrm>
              <a:off x="1200327" y="565006"/>
              <a:ext cx="452319" cy="286109"/>
              <a:chOff x="575451" y="1259633"/>
              <a:chExt cx="452319" cy="286109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90A8BA76-6D60-45DF-ABF2-5AA24229112B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898BAF2F-5097-4BC3-8F2C-110E2FC5A0A3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080DA90-A82B-498F-A202-78B66607D014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090B04F-CDD2-42E2-BD07-38B703640F08}"/>
                </a:ext>
              </a:extLst>
            </p:cNvPr>
            <p:cNvGrpSpPr/>
            <p:nvPr/>
          </p:nvGrpSpPr>
          <p:grpSpPr>
            <a:xfrm>
              <a:off x="1199430" y="1454207"/>
              <a:ext cx="452319" cy="286109"/>
              <a:chOff x="575451" y="1259633"/>
              <a:chExt cx="452319" cy="286109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AA62AB1D-AF9B-4E82-BFB6-90401F901BFA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F34938C4-9412-4148-80C2-E77866D8DDAC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22533B19-6437-4B41-AA40-1D6B5AB81FEC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960F9F6F-45A3-4323-A7C5-2ADD8B0F8D0F}"/>
                </a:ext>
              </a:extLst>
            </p:cNvPr>
            <p:cNvGrpSpPr/>
            <p:nvPr/>
          </p:nvGrpSpPr>
          <p:grpSpPr>
            <a:xfrm>
              <a:off x="1440014" y="631394"/>
              <a:ext cx="182975" cy="836608"/>
              <a:chOff x="82217" y="872896"/>
              <a:chExt cx="182975" cy="836608"/>
            </a:xfrm>
          </p:grpSpPr>
          <p:sp>
            <p:nvSpPr>
              <p:cNvPr id="118" name="원호 117">
                <a:extLst>
                  <a:ext uri="{FF2B5EF4-FFF2-40B4-BE49-F238E27FC236}">
                    <a16:creationId xmlns:a16="http://schemas.microsoft.com/office/drawing/2014/main" id="{D244009B-B553-48E3-876F-48ECE9CD04A0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원호 118">
                <a:extLst>
                  <a:ext uri="{FF2B5EF4-FFF2-40B4-BE49-F238E27FC236}">
                    <a16:creationId xmlns:a16="http://schemas.microsoft.com/office/drawing/2014/main" id="{5AEC300B-94FB-46B7-8963-C29271455F39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84802A7-0B03-4066-AD8C-7C602E04E36B}"/>
                </a:ext>
              </a:extLst>
            </p:cNvPr>
            <p:cNvGrpSpPr/>
            <p:nvPr/>
          </p:nvGrpSpPr>
          <p:grpSpPr>
            <a:xfrm flipV="1">
              <a:off x="1440716" y="676451"/>
              <a:ext cx="182975" cy="836608"/>
              <a:chOff x="82217" y="872896"/>
              <a:chExt cx="182975" cy="836608"/>
            </a:xfrm>
          </p:grpSpPr>
          <p:sp>
            <p:nvSpPr>
              <p:cNvPr id="116" name="원호 115">
                <a:extLst>
                  <a:ext uri="{FF2B5EF4-FFF2-40B4-BE49-F238E27FC236}">
                    <a16:creationId xmlns:a16="http://schemas.microsoft.com/office/drawing/2014/main" id="{9EDD7573-AE4A-4521-81FB-C3535401F13F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원호 116">
                <a:extLst>
                  <a:ext uri="{FF2B5EF4-FFF2-40B4-BE49-F238E27FC236}">
                    <a16:creationId xmlns:a16="http://schemas.microsoft.com/office/drawing/2014/main" id="{3212191A-80A4-4419-8FB7-7EBA26A7D822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17A1530-D4BF-4FC9-BA45-D3159D18C644}"/>
                </a:ext>
              </a:extLst>
            </p:cNvPr>
            <p:cNvGrpSpPr/>
            <p:nvPr/>
          </p:nvGrpSpPr>
          <p:grpSpPr>
            <a:xfrm>
              <a:off x="1441293" y="563490"/>
              <a:ext cx="452319" cy="286109"/>
              <a:chOff x="575451" y="1259633"/>
              <a:chExt cx="452319" cy="286109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DAD8538-AF6F-4A9D-A1D5-8BC68E1F4C67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5609466E-9198-41D0-AC2F-9AFAAB67ED9A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0184B234-B75E-4928-B5DD-CC30B64B514D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67F1B90-510C-4F53-8F5F-91460B0DA2B5}"/>
                </a:ext>
              </a:extLst>
            </p:cNvPr>
            <p:cNvGrpSpPr/>
            <p:nvPr/>
          </p:nvGrpSpPr>
          <p:grpSpPr>
            <a:xfrm>
              <a:off x="1440396" y="1452691"/>
              <a:ext cx="452319" cy="286109"/>
              <a:chOff x="575451" y="1259633"/>
              <a:chExt cx="452319" cy="28610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B9611CEC-0EE8-45E6-A98C-FC81A64FE009}"/>
                  </a:ext>
                </a:extLst>
              </p:cNvPr>
              <p:cNvSpPr/>
              <p:nvPr/>
            </p:nvSpPr>
            <p:spPr>
              <a:xfrm>
                <a:off x="849086" y="1259633"/>
                <a:ext cx="130628" cy="13062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47EDA10-31B7-414F-815A-DE204CDEEB8D}"/>
                  </a:ext>
                </a:extLst>
              </p:cNvPr>
              <p:cNvSpPr/>
              <p:nvPr/>
            </p:nvSpPr>
            <p:spPr>
              <a:xfrm rot="18900000">
                <a:off x="575451" y="1329508"/>
                <a:ext cx="452319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29700609-EF96-4BD8-A986-F0828425A8FF}"/>
                  </a:ext>
                </a:extLst>
              </p:cNvPr>
              <p:cNvSpPr/>
              <p:nvPr/>
            </p:nvSpPr>
            <p:spPr>
              <a:xfrm rot="18900000">
                <a:off x="758650" y="1299280"/>
                <a:ext cx="201708" cy="2162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74000">
                    <a:schemeClr val="tx1">
                      <a:alpha val="6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12EBFC2-5495-48E4-A0B8-93338779978E}"/>
                </a:ext>
              </a:extLst>
            </p:cNvPr>
            <p:cNvGrpSpPr/>
            <p:nvPr/>
          </p:nvGrpSpPr>
          <p:grpSpPr>
            <a:xfrm>
              <a:off x="1680980" y="629878"/>
              <a:ext cx="182975" cy="836608"/>
              <a:chOff x="82217" y="872896"/>
              <a:chExt cx="182975" cy="836608"/>
            </a:xfrm>
          </p:grpSpPr>
          <p:sp>
            <p:nvSpPr>
              <p:cNvPr id="108" name="원호 107">
                <a:extLst>
                  <a:ext uri="{FF2B5EF4-FFF2-40B4-BE49-F238E27FC236}">
                    <a16:creationId xmlns:a16="http://schemas.microsoft.com/office/drawing/2014/main" id="{174B73D3-5E57-42A6-BCC9-072AD0C9048D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7479049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EC0E7130-0053-4085-85C9-DDE17AF9216B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7487985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94BD89D-46F1-41E1-AE61-55A423CEFDC9}"/>
                </a:ext>
              </a:extLst>
            </p:cNvPr>
            <p:cNvGrpSpPr/>
            <p:nvPr/>
          </p:nvGrpSpPr>
          <p:grpSpPr>
            <a:xfrm flipV="1">
              <a:off x="1681682" y="674935"/>
              <a:ext cx="182975" cy="836608"/>
              <a:chOff x="82217" y="872896"/>
              <a:chExt cx="182975" cy="836608"/>
            </a:xfrm>
          </p:grpSpPr>
          <p:sp>
            <p:nvSpPr>
              <p:cNvPr id="106" name="원호 105">
                <a:extLst>
                  <a:ext uri="{FF2B5EF4-FFF2-40B4-BE49-F238E27FC236}">
                    <a16:creationId xmlns:a16="http://schemas.microsoft.com/office/drawing/2014/main" id="{66FA8F73-8CC3-4036-B5A2-C917760678C9}"/>
                  </a:ext>
                </a:extLst>
              </p:cNvPr>
              <p:cNvSpPr/>
              <p:nvPr/>
            </p:nvSpPr>
            <p:spPr>
              <a:xfrm>
                <a:off x="84945" y="872897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rgbClr val="B2C2D1"/>
                </a:solidFill>
              </a:ln>
              <a:scene3d>
                <a:camera prst="orthographicFront"/>
                <a:lightRig rig="glow" dir="t"/>
              </a:scene3d>
              <a:sp3d prstMaterial="flat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원호 106">
                <a:extLst>
                  <a:ext uri="{FF2B5EF4-FFF2-40B4-BE49-F238E27FC236}">
                    <a16:creationId xmlns:a16="http://schemas.microsoft.com/office/drawing/2014/main" id="{001A41E3-4EDD-461E-8AB1-C0BF5EF0DABE}"/>
                  </a:ext>
                </a:extLst>
              </p:cNvPr>
              <p:cNvSpPr/>
              <p:nvPr/>
            </p:nvSpPr>
            <p:spPr>
              <a:xfrm>
                <a:off x="82217" y="872896"/>
                <a:ext cx="180247" cy="836607"/>
              </a:xfrm>
              <a:prstGeom prst="arc">
                <a:avLst>
                  <a:gd name="adj1" fmla="val 16200000"/>
                  <a:gd name="adj2" fmla="val 103622"/>
                </a:avLst>
              </a:prstGeom>
              <a:ln w="88900" cap="rnd">
                <a:solidFill>
                  <a:schemeClr val="tx1">
                    <a:lumMod val="95000"/>
                    <a:lumOff val="5000"/>
                  </a:schemeClr>
                </a:solidFill>
              </a:ln>
              <a:scene3d>
                <a:camera prst="orthographicFront"/>
                <a:lightRig rig="glow" dir="t"/>
              </a:scene3d>
              <a:sp3d prstMaterial="clear"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id="{AA1CB448-E6C2-4F26-89D9-ADB9B8F789C0}"/>
              </a:ext>
            </a:extLst>
          </p:cNvPr>
          <p:cNvSpPr/>
          <p:nvPr/>
        </p:nvSpPr>
        <p:spPr>
          <a:xfrm>
            <a:off x="1137590" y="1551234"/>
            <a:ext cx="508000" cy="508000"/>
          </a:xfrm>
          <a:prstGeom prst="ellipse">
            <a:avLst/>
          </a:prstGeom>
          <a:solidFill>
            <a:srgbClr val="FFFFFF"/>
          </a:solidFill>
          <a:ln>
            <a:solidFill>
              <a:srgbClr val="B2C1D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BF6648E-287D-40C4-BAB6-0C426679E8A3}"/>
              </a:ext>
            </a:extLst>
          </p:cNvPr>
          <p:cNvSpPr/>
          <p:nvPr/>
        </p:nvSpPr>
        <p:spPr>
          <a:xfrm>
            <a:off x="1765916" y="1587689"/>
            <a:ext cx="4954924" cy="462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VotingClassifier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hard)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22939D9-5F54-4EC2-9EA2-65FBDB55E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14996632">
            <a:extLst>
              <a:ext uri="{FF2B5EF4-FFF2-40B4-BE49-F238E27FC236}">
                <a16:creationId xmlns:a16="http://schemas.microsoft.com/office/drawing/2014/main" id="{7788944E-1A21-4380-B3E2-C64924DA5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90" y="2289273"/>
            <a:ext cx="2782792" cy="2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_x314996272">
            <a:extLst>
              <a:ext uri="{FF2B5EF4-FFF2-40B4-BE49-F238E27FC236}">
                <a16:creationId xmlns:a16="http://schemas.microsoft.com/office/drawing/2014/main" id="{191B408E-76CE-4982-919D-240DDE70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290" y="1316382"/>
            <a:ext cx="3423066" cy="497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11BB55B0-CBC9-401A-9318-D3B462516213}"/>
              </a:ext>
            </a:extLst>
          </p:cNvPr>
          <p:cNvSpPr txBox="1"/>
          <p:nvPr/>
        </p:nvSpPr>
        <p:spPr>
          <a:xfrm>
            <a:off x="1111173" y="4001325"/>
            <a:ext cx="4740987" cy="108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xgb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와 비슷한 성능을 보임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한컴 윤고딕 74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비교적 정확한 모델을 사용하여 적용하였기에 높은 성능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-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xgb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와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mlp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 윤고딕 740"/>
                <a:ea typeface="한컴 윤고딕 740"/>
              </a:rPr>
              <a:t>가 포함되어 있어서 시간이 많이 소요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210637"/>
      </p:ext>
    </p:extLst>
  </p:cSld>
  <p:clrMapOvr>
    <a:masterClrMapping/>
  </p:clrMapOvr>
</p:sld>
</file>

<file path=ppt/theme/theme1.xml><?xml version="1.0" encoding="utf-8"?>
<a:theme xmlns:a="http://schemas.openxmlformats.org/drawingml/2006/main" name="3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812</Words>
  <Application>Microsoft Office PowerPoint</Application>
  <PresentationFormat>와이드스크린</PresentationFormat>
  <Paragraphs>171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한컴 윤고딕 740</vt:lpstr>
      <vt:lpstr>함초롬바탕</vt:lpstr>
      <vt:lpstr>휴먼편지체</vt:lpstr>
      <vt:lpstr>Arial</vt:lpstr>
      <vt:lpstr>37_Office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최지성</cp:lastModifiedBy>
  <cp:revision>21</cp:revision>
  <dcterms:created xsi:type="dcterms:W3CDTF">2021-05-30T14:40:46Z</dcterms:created>
  <dcterms:modified xsi:type="dcterms:W3CDTF">2021-05-31T09:20:48Z</dcterms:modified>
</cp:coreProperties>
</file>