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0" r:id="rId4"/>
    <p:sldId id="259" r:id="rId5"/>
    <p:sldId id="263" r:id="rId6"/>
    <p:sldId id="262" r:id="rId7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30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39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249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524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00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913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802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191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270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1614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C8D2A8FC-895A-4F41-9C19-A3750F72231A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51B937F-6B34-4FE3-B31E-9D5412DD6C41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A1E5758-C3E5-4BDE-AA90-41417350A62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93176E3-9225-4C67-8EFE-3707B3A78CAD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AA1E5758-C3E5-4BDE-AA90-41417350A627}" type="datetime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27/05/2019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B93176E3-9225-4C67-8EFE-3707B3A78CAD}" type="slidenum">
              <a:rPr lang="es-ES" sz="1200" b="0" strike="noStrike" spc="-1" smtClean="0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377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2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n 4"/>
          <p:cNvPicPr/>
          <p:nvPr/>
        </p:nvPicPr>
        <p:blipFill>
          <a:blip r:embed="rId2"/>
          <a:stretch/>
        </p:blipFill>
        <p:spPr>
          <a:xfrm>
            <a:off x="8348983" y="164499"/>
            <a:ext cx="3608493" cy="3608493"/>
          </a:xfrm>
          <a:prstGeom prst="rect">
            <a:avLst/>
          </a:prstGeom>
        </p:spPr>
      </p:pic>
      <p:sp>
        <p:nvSpPr>
          <p:cNvPr id="102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005864" y="3429000"/>
            <a:ext cx="5703132" cy="3401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Enric</a:t>
            </a: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 Navarro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Luis </a:t>
            </a:r>
            <a:r>
              <a:rPr lang="en-US" sz="2800" b="0" strike="noStrike" spc="-1" dirty="0">
                <a:latin typeface="+mj-lt"/>
                <a:ea typeface="+mj-ea"/>
                <a:cs typeface="+mj-cs"/>
              </a:rPr>
              <a:t>Contreras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Javier </a:t>
            </a: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Botia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Jose Olmos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Glòria</a:t>
            </a:r>
            <a:r>
              <a:rPr lang="en-US" sz="3200" b="0" strike="noStrike" spc="-1" dirty="0">
                <a:latin typeface="+mj-lt"/>
                <a:ea typeface="+mj-ea"/>
                <a:cs typeface="+mj-cs"/>
              </a:rPr>
              <a:t> </a:t>
            </a:r>
            <a:r>
              <a:rPr lang="en-US" sz="3200" b="0" strike="noStrike" spc="-1" dirty="0" err="1">
                <a:latin typeface="+mj-lt"/>
                <a:ea typeface="+mj-ea"/>
                <a:cs typeface="+mj-cs"/>
              </a:rPr>
              <a:t>Sedó</a:t>
            </a:r>
            <a:endParaRPr lang="en-US" sz="3200" b="0" strike="noStrike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88" name="Imagen 6"/>
          <p:cNvPicPr/>
          <p:nvPr/>
        </p:nvPicPr>
        <p:blipFill>
          <a:blip r:embed="rId3"/>
          <a:stretch/>
        </p:blipFill>
        <p:spPr>
          <a:xfrm>
            <a:off x="211261" y="567594"/>
            <a:ext cx="5024076" cy="10478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2462743" y="256689"/>
            <a:ext cx="7266513" cy="1280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¿Como </a:t>
            </a:r>
            <a:r>
              <a:rPr lang="es-E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surgió</a:t>
            </a:r>
            <a:r>
              <a:rPr lang="en-US" sz="5400" b="1" strike="noStrike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idea?</a:t>
            </a:r>
            <a:endParaRPr lang="en-US" sz="5400" b="0" strike="noStrike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7F1371E-DEDC-49B5-B251-D81F001115D6}"/>
              </a:ext>
            </a:extLst>
          </p:cNvPr>
          <p:cNvSpPr txBox="1"/>
          <p:nvPr/>
        </p:nvSpPr>
        <p:spPr>
          <a:xfrm>
            <a:off x="3253918" y="3983464"/>
            <a:ext cx="568416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Aplicación social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Orientada al mundo culinario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s-ES" sz="2800" dirty="0"/>
              <a:t>Aplicación simple y minimalista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928A3E-BD91-4A44-BDB9-4A52973B82C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25904" y="1919937"/>
            <a:ext cx="6140191" cy="1280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D3E955-01A6-4FE2-8494-110F90C44AFD}"/>
              </a:ext>
            </a:extLst>
          </p:cNvPr>
          <p:cNvPicPr/>
          <p:nvPr/>
        </p:nvPicPr>
        <p:blipFill rotWithShape="1">
          <a:blip r:embed="rId2">
            <a:extLst/>
          </a:blip>
          <a:stretch/>
        </p:blipFill>
        <p:spPr>
          <a:xfrm>
            <a:off x="5000179" y="275932"/>
            <a:ext cx="2697480" cy="269748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5759" y="3794760"/>
            <a:ext cx="11471565" cy="173934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cap="all" spc="15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Nuestra </a:t>
            </a:r>
            <a:r>
              <a:rPr lang="en-US" sz="5600" b="1" cap="all" spc="15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5600" b="0" strike="noStrike" cap="all" spc="15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TextShape 1"/>
          <p:cNvSpPr txBox="1"/>
          <p:nvPr/>
        </p:nvSpPr>
        <p:spPr>
          <a:xfrm>
            <a:off x="935356" y="259915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s-E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Shape 2"/>
          <p:cNvSpPr txBox="1"/>
          <p:nvPr/>
        </p:nvSpPr>
        <p:spPr>
          <a:xfrm>
            <a:off x="7865806" y="2194560"/>
            <a:ext cx="4001729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NUESTRAS SOLUCIONES</a:t>
            </a:r>
            <a:endParaRPr lang="en-US" sz="3400" b="0" strike="noStrike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D3E955-01A6-4FE2-8494-110F90C44AF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01241" y="287471"/>
            <a:ext cx="1402729" cy="1402729"/>
          </a:xfrm>
          <a:prstGeom prst="rect">
            <a:avLst/>
          </a:prstGeom>
        </p:spPr>
      </p:pic>
      <p:sp>
        <p:nvSpPr>
          <p:cNvPr id="96" name="TextShape 1"/>
          <p:cNvSpPr txBox="1"/>
          <p:nvPr/>
        </p:nvSpPr>
        <p:spPr>
          <a:xfrm>
            <a:off x="324464" y="1349003"/>
            <a:ext cx="6153311" cy="383583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AHORRAMOS TIEMPO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Calibri"/>
              </a:rPr>
              <a:t>RECETAS DELICIOSAS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APRENDIZAJE CULINARIO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Calibri"/>
              </a:rPr>
              <a:t>INTERACCIÓN SOCIAL CON GENTE QUE COMPARTES TU GUSTO POR LA COCINA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6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Shape 2"/>
          <p:cNvSpPr txBox="1"/>
          <p:nvPr/>
        </p:nvSpPr>
        <p:spPr>
          <a:xfrm>
            <a:off x="834412" y="28216"/>
            <a:ext cx="6186238" cy="2485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hemos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llevado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cabo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strike="noStrike" cap="all" spc="15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proyecto</a:t>
            </a:r>
            <a:r>
              <a:rPr lang="en-US" sz="2800" b="1" strike="noStrike" cap="all" spc="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 </a:t>
            </a:r>
            <a:endParaRPr lang="en-US" sz="2800" b="0" strike="noStrike" cap="all" spc="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E6DD73-1958-4E14-827D-2D6362D570B2}"/>
              </a:ext>
            </a:extLst>
          </p:cNvPr>
          <p:cNvSpPr txBox="1"/>
          <p:nvPr/>
        </p:nvSpPr>
        <p:spPr>
          <a:xfrm>
            <a:off x="4536634" y="1771274"/>
            <a:ext cx="6109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Mucha organización y trabajo modular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Uso de herramientas y tecnologías como: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C# y Windows </a:t>
            </a:r>
            <a:r>
              <a:rPr lang="es-ES" sz="2400" dirty="0" err="1"/>
              <a:t>Forms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MySql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Trello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HTML y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Etc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3634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Symbol</vt:lpstr>
      <vt:lpstr>Times New Roman</vt:lpstr>
      <vt:lpstr>Wingdings</vt:lpstr>
      <vt:lpstr>Office Theme</vt:lpstr>
      <vt:lpstr>Con bandas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CONTRERAS GARCIA</dc:creator>
  <cp:lastModifiedBy>LUIS ALBERTO CONTRERAS GARCIA</cp:lastModifiedBy>
  <cp:revision>1</cp:revision>
  <dcterms:created xsi:type="dcterms:W3CDTF">2019-05-27T09:54:31Z</dcterms:created>
  <dcterms:modified xsi:type="dcterms:W3CDTF">2019-05-27T09:59:31Z</dcterms:modified>
</cp:coreProperties>
</file>