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1E5758-C3E5-4BDE-AA90-41417350A627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27/05/19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3176E3-9225-4C67-8EFE-3707B3A78CAD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D2A8FC-895A-4F41-9C19-A3750F72231A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27/05/19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1B937F-6B34-4FE3-B31E-9D5412DD6C41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2168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70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5376600" y="4594680"/>
            <a:ext cx="6422760" cy="83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Enric Navarro, Luis Contreras, Javier Botia, Jose Olmos, Glòria Sedó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580040"/>
            <a:ext cx="4383000" cy="5286960"/>
          </a:xfrm>
          <a:custGeom>
            <a:avLst/>
            <a:gdLst/>
            <a:ahLst/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abc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n 4" descr=""/>
          <p:cNvPicPr/>
          <p:nvPr/>
        </p:nvPicPr>
        <p:blipFill>
          <a:blip r:embed="rId2"/>
          <a:stretch/>
        </p:blipFill>
        <p:spPr>
          <a:xfrm>
            <a:off x="323280" y="2838960"/>
            <a:ext cx="3162960" cy="31629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4713120" y="0"/>
            <a:ext cx="4184640" cy="3169800"/>
          </a:xfrm>
          <a:custGeom>
            <a:avLst/>
            <a:gdLst/>
            <a:ahLst/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abc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Imagen 6" descr=""/>
          <p:cNvPicPr/>
          <p:nvPr/>
        </p:nvPicPr>
        <p:blipFill>
          <a:blip r:embed="rId3"/>
          <a:stretch/>
        </p:blipFill>
        <p:spPr>
          <a:xfrm>
            <a:off x="5171760" y="911160"/>
            <a:ext cx="3207240" cy="6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56145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3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0" y="73872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6094080" y="2464560"/>
            <a:ext cx="5614560" cy="3000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Nuestra aplicación te ofrece la posibilidad de crear tus propias recetas y enseñárselas al resto del mundo.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Además podrás subir de seguidores y ver los platos que han subido tus seguidores.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n 28" descr=""/>
          <p:cNvPicPr/>
          <p:nvPr/>
        </p:nvPicPr>
        <p:blipFill>
          <a:blip r:embed="rId2"/>
          <a:stretch/>
        </p:blipFill>
        <p:spPr>
          <a:xfrm>
            <a:off x="6120000" y="1008000"/>
            <a:ext cx="5065200" cy="10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Presentación del proyecto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n 4" descr=""/>
          <p:cNvPicPr/>
          <p:nvPr/>
        </p:nvPicPr>
        <p:blipFill>
          <a:blip r:embed="rId1"/>
          <a:stretch/>
        </p:blipFill>
        <p:spPr>
          <a:xfrm>
            <a:off x="3600000" y="528120"/>
            <a:ext cx="5063400" cy="105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¿Cómo hemos llevado acabo el proyecto? 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n 3" descr=""/>
          <p:cNvPicPr/>
          <p:nvPr/>
        </p:nvPicPr>
        <p:blipFill>
          <a:blip r:embed="rId1"/>
          <a:stretch/>
        </p:blipFill>
        <p:spPr>
          <a:xfrm>
            <a:off x="3889440" y="567720"/>
            <a:ext cx="4412520" cy="9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Aplicación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n 3" descr=""/>
          <p:cNvPicPr/>
          <p:nvPr/>
        </p:nvPicPr>
        <p:blipFill>
          <a:blip r:embed="rId1"/>
          <a:stretch/>
        </p:blipFill>
        <p:spPr>
          <a:xfrm>
            <a:off x="3889440" y="567720"/>
            <a:ext cx="4412520" cy="9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</a:rPr>
              <a:t>Conclusión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magen 3" descr=""/>
          <p:cNvPicPr/>
          <p:nvPr/>
        </p:nvPicPr>
        <p:blipFill>
          <a:blip r:embed="rId1"/>
          <a:stretch/>
        </p:blipFill>
        <p:spPr>
          <a:xfrm>
            <a:off x="3889440" y="567720"/>
            <a:ext cx="4412520" cy="92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LibreOffice/6.2.4.2$Windows_X86_64 LibreOffice_project/2412653d852ce75f65fbfa83fb7e7b669a126d64</Application>
  <Words>83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2019-05-23T17:11:39Z</dcterms:created>
  <dc:creator>GLORIA SEDO GUILLEM</dc:creator>
  <dc:description/>
  <dc:language>es-ES</dc:language>
  <cp:lastModifiedBy/>
  <dcterms:modified xsi:type="dcterms:W3CDTF">2019-05-27T11:09:06Z</dcterms:modified>
  <cp:revision>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