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3AAB0-077F-486B-BCD7-8AA0EB5E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31569-2CAC-48E8-93E0-04054273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49463-4C34-4168-8EBF-6C9498D6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34A21-B9FC-4916-A0C2-0513D977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68071-D444-44C5-9AAF-8537673A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3D885-7FDD-44DF-B041-DB5AFB63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8ACB19-87FF-49D0-899F-6DD493D6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FC60F-1351-4AA7-85BD-D1D6285B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5B481-92B7-4A54-9D8B-DC64E79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C381B-10E5-4B6F-B7E0-64754627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4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A1C3F-7EA0-4535-97F9-FDADC1AB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444738-8B1D-41FE-A11A-D932116D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8E971-1D61-4430-B0F3-16AC7980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60C13-4624-40AD-BACB-322AE892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164F8-E706-42A0-839F-9442FA3D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76383-8366-4414-8FCE-49967F46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5B8BD-8EE5-483A-8602-5C80F324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8C8C6-D4A8-40B4-A1D6-05A2B0AE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A5B06-4A51-465E-A88A-B2413325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ECCB1-D8A7-4D3B-9BDE-3BFA24FF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E6C3-77ED-4EF1-828A-7F25232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4DEB4-351C-48FF-B05D-9229524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255A4-BBFA-4D9F-A005-FE88D6AA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8A4AD-F92D-460C-8E7D-0F14EF26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02FCD-9482-49BE-BF0D-69B51F99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8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0045-FE85-4F8D-B62A-B134B0AC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D57CB-EC1E-43CA-B23C-AB22D33D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A90701-49AA-495E-950A-C86B4D9C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E311A2-AB89-433B-9859-11DDA6C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AE1C3-37D2-4884-A911-191C4024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D4B8E-765B-4BE3-ADB0-696BB39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5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6DB58-36E8-4F8C-8967-A2D0B810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58112-5F71-4D91-824E-CA99A270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53C8B0-5533-4F88-B669-3E6E7E44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DF1B90-E217-4FAC-8472-5878E0F47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A09D7A-5AC7-4A3E-A2EF-73F7B33D4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F302B2-E0AB-4251-9F4C-CDF9B85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C5EB50-FDB3-4FEE-BE24-405402B7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BAC5DA-FE65-491D-9C33-4E863682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8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152F-E69E-4885-B95D-016F4F7D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12E57B-928F-4C2B-8A88-B3DC048F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C713BC-1391-49C9-A53A-2650C6B4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EBE7BB-D882-4189-B115-43060ED7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71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8FBDA-DC0A-4494-BAB5-BE0534A8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87F0B-6B24-4140-9281-80189069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BFE0D8-DE64-4AC5-894B-6FBDE8DD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2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1D41-DB0D-4623-9E35-36F307E5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B0C26-59A9-43F4-9F4D-E14428F2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7E452C-613A-4DA9-A962-4E4AF1C0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E3A1DF-0D1E-459E-9CF1-2798953D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991FC-3AD5-44FA-86CC-415019E1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6757A-F520-4A41-BFF3-01B4BEFB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2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16619-2A3B-4103-BE18-18970ADB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43AF5B-29C7-4E40-B968-1F19D8B8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1BCEA0-6CF8-4B45-8D67-A1B7CA72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41CE9-CF51-4B3D-AD4F-A57EC9D9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7B078-469F-4976-8AF4-99AB978B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6E0E-5F0B-45B3-905D-C4E503DF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83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B00288-BD02-4CB5-A466-ED3D4A77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876D1-44FF-4F13-A225-50164684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81371-EAFA-44B6-80B3-BDC8B34F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A225A-3F00-41A0-AADF-7E9FB950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5039A-A7F5-48AE-99C0-14E6D51B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58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8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0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227D5E0-EE04-4DC2-AF53-6304AF72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617" y="4594633"/>
            <a:ext cx="6423144" cy="838831"/>
          </a:xfrm>
        </p:spPr>
        <p:txBody>
          <a:bodyPr anchor="b">
            <a:normAutofit/>
          </a:bodyPr>
          <a:lstStyle/>
          <a:p>
            <a:pPr algn="r"/>
            <a:r>
              <a:rPr lang="es-ES" sz="1800" dirty="0">
                <a:solidFill>
                  <a:srgbClr val="000000"/>
                </a:solidFill>
              </a:rPr>
              <a:t>Enric Navarro, Luis Contreras, Javier </a:t>
            </a:r>
            <a:r>
              <a:rPr lang="es-ES" sz="1800" dirty="0" err="1">
                <a:solidFill>
                  <a:srgbClr val="000000"/>
                </a:solidFill>
              </a:rPr>
              <a:t>Botia</a:t>
            </a:r>
            <a:r>
              <a:rPr lang="es-ES" sz="1800" dirty="0">
                <a:solidFill>
                  <a:srgbClr val="000000"/>
                </a:solidFill>
              </a:rPr>
              <a:t>, </a:t>
            </a:r>
            <a:r>
              <a:rPr lang="es-ES" sz="1800" dirty="0" err="1">
                <a:solidFill>
                  <a:srgbClr val="000000"/>
                </a:solidFill>
              </a:rPr>
              <a:t>Jose</a:t>
            </a:r>
            <a:r>
              <a:rPr lang="es-ES" sz="1800" dirty="0">
                <a:solidFill>
                  <a:srgbClr val="000000"/>
                </a:solidFill>
              </a:rPr>
              <a:t> Olmos, </a:t>
            </a:r>
            <a:r>
              <a:rPr lang="es-ES" sz="1800" dirty="0" err="1">
                <a:solidFill>
                  <a:srgbClr val="000000"/>
                </a:solidFill>
              </a:rPr>
              <a:t>Glòria</a:t>
            </a:r>
            <a:r>
              <a:rPr lang="es-ES" sz="1800" dirty="0">
                <a:solidFill>
                  <a:srgbClr val="000000"/>
                </a:solidFill>
              </a:rPr>
              <a:t> Sedó</a:t>
            </a:r>
          </a:p>
        </p:txBody>
      </p:sp>
      <p:sp>
        <p:nvSpPr>
          <p:cNvPr id="79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5096EF-B931-4A76-8293-908D5A267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1" y="2839031"/>
            <a:ext cx="3163437" cy="3163437"/>
          </a:xfrm>
          <a:prstGeom prst="rect">
            <a:avLst/>
          </a:prstGeom>
        </p:spPr>
      </p:pic>
      <p:sp>
        <p:nvSpPr>
          <p:cNvPr id="80" name="Freeform: Shape 74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335357-AE0B-478D-AAFE-2F5D0EC9E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37" y="911289"/>
            <a:ext cx="3207439" cy="6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D6E027-8200-4D06-B393-5B2FC00A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35A8F-13B2-412A-A1E0-E73B1AA7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2464539"/>
            <a:ext cx="5614874" cy="30010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</a:rPr>
              <a:t>Nuestra aplicación te ofrece la posibilidad de crear tus propias recetas y enseñárselas al resto del mundo, también ofrece retos para que pongas tus habilidades a prueba junto con otros usuarios, además podrás subir de seguidores y ver los platos que han subido tanto tus seguidores como aquellos usuarios a los que sigues.</a:t>
            </a:r>
            <a:endParaRPr lang="es-ES" sz="2000" dirty="0">
              <a:solidFill>
                <a:srgbClr val="000000"/>
              </a:solidFill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DFEF0D1-DACD-429C-9380-E77BFDBF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61" y="1072088"/>
            <a:ext cx="4413035" cy="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5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41CD1-0C7D-4B36-B5E1-22FE3B0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s-ES" sz="36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7C67E9E-AC46-4E1D-8B96-A78DF238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Presentación del proyecto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A62E3D-F1A0-4F7A-953B-62DDBABA23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2" y="567724"/>
            <a:ext cx="4413035" cy="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DA75F-3988-4CE5-A2F8-29B05C8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93195-F831-4808-9A76-CFD13DC2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¿Cómo hemos llevado acabo el proyecto? 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CC6C1E-C349-4B15-88EB-BDA28D4D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2" y="567724"/>
            <a:ext cx="4413035" cy="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8F4E4-4AF7-4E70-8130-6E7FD7A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B6D10-CF38-457B-B3F4-07FDA88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Aplicación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6C1818-0674-4176-AA31-2FED70C6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2" y="567724"/>
            <a:ext cx="4413035" cy="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F985D-C920-44C1-A29B-924D5ACC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B62CA-84CE-4027-A7F4-970CFED9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Conclusión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346C-C017-43DF-A6FB-481B4C2C61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2" y="567724"/>
            <a:ext cx="4413035" cy="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5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83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SEDO GUILLEM</dc:creator>
  <cp:lastModifiedBy>GLORIA SEDO GUILLEM</cp:lastModifiedBy>
  <cp:revision>8</cp:revision>
  <dcterms:created xsi:type="dcterms:W3CDTF">2019-05-23T17:11:39Z</dcterms:created>
  <dcterms:modified xsi:type="dcterms:W3CDTF">2019-05-23T17:29:22Z</dcterms:modified>
</cp:coreProperties>
</file>