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29ecd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29ecd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b518444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b518444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Как правило, существует два способа задания стилей для элемента: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Roboto"/>
              <a:buAutoNum type="arabicPeriod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Создать класс в CSS и использовать его: </a:t>
            </a:r>
            <a:r>
              <a:rPr lang="ru" sz="1050">
                <a:solidFill>
                  <a:srgbClr val="33333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&lt;div class="..."&gt;</a:t>
            </a:r>
            <a:endParaRPr sz="1050">
              <a:solidFill>
                <a:srgbClr val="333333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Roboto"/>
              <a:buAutoNum type="arabicPeriod"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Писать стили непосредственно в атрибуте </a:t>
            </a:r>
            <a:r>
              <a:rPr lang="ru" sz="1050">
                <a:solidFill>
                  <a:srgbClr val="33333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" sz="1050">
                <a:solidFill>
                  <a:srgbClr val="33333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&lt;div style="..."&gt;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9450db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e9450db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700"/>
              </a:spcBef>
              <a:spcAft>
                <a:spcPts val="37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9450db4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9450db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3700"/>
              </a:spcAft>
              <a:buNone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мы присваиваем что-то </a:t>
            </a:r>
            <a:r>
              <a:rPr lang="ru" sz="1050">
                <a:solidFill>
                  <a:srgbClr val="33333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elem.className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то это заменяет всю строку с классами. Иногда это то, что нам нужно, но часто мы хотим добавить/удалить один класс. Для этого есть другое свойство: </a:t>
            </a:r>
            <a:r>
              <a:rPr lang="ru" sz="1050">
                <a:solidFill>
                  <a:srgbClr val="33333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elem.classList</a:t>
            </a: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9450db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9450db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37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9450d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9450d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b518444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b518444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b518444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b518444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 есть, каждый дефис даёт большую букву.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b518444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b518444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со стилями в DOM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400250" y="575950"/>
            <a:ext cx="6321600" cy="3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410100" y="675800"/>
            <a:ext cx="6321600" cy="4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Для работы со стилевыми свойствами элементов в JavaScript применяются, два подхода: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Изменение свойства </a:t>
            </a:r>
            <a:r>
              <a:rPr b="1" lang="ru"/>
              <a:t>style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Изменение значения атрибута </a:t>
            </a:r>
            <a:r>
              <a:rPr b="1" lang="ru"/>
              <a:t>class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410100" y="675800"/>
            <a:ext cx="6321600" cy="4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className и classList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 помощью свойства </a:t>
            </a:r>
            <a:r>
              <a:rPr b="1" lang="ru"/>
              <a:t>className </a:t>
            </a:r>
            <a:r>
              <a:rPr lang="ru"/>
              <a:t>можно установить атрибут class элемента </a:t>
            </a:r>
            <a:r>
              <a:rPr b="1" lang="ru"/>
              <a:t>html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elem.className = ‘newClass’ ; - установка нового класса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elem.className; - получение название класса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410100" y="675800"/>
            <a:ext cx="6321600" cy="4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className и classList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classList</a:t>
            </a:r>
            <a:r>
              <a:rPr lang="ru"/>
              <a:t> – это специальный объект с методами для добавления/удаления одного класса.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410100" y="675800"/>
            <a:ext cx="6321600" cy="4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</a:t>
            </a:r>
            <a:r>
              <a:rPr b="1" lang="ru"/>
              <a:t>classList</a:t>
            </a:r>
            <a:r>
              <a:rPr lang="ru"/>
              <a:t>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elem.classList.add/remove("class") – добавить/удалить класса.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elem.classList.toggle("class") – добавить класс, если его нет, иначе удалить.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elem.classList.contains("class") – проверка наличия класса, возвращает true/false.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Стили элемента: свойство style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2410100" y="1343550"/>
            <a:ext cx="6321600" cy="3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Свойство </a:t>
            </a:r>
            <a:r>
              <a:rPr b="1" lang="ru">
                <a:solidFill>
                  <a:srgbClr val="000000"/>
                </a:solidFill>
              </a:rPr>
              <a:t>element.style</a:t>
            </a:r>
            <a:r>
              <a:rPr lang="ru"/>
              <a:t> возвращает объект, который дает доступ к стилю элемента на чтение и запись.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 его помощью можно изменять большинство </a:t>
            </a:r>
            <a:r>
              <a:rPr b="1" lang="ru"/>
              <a:t>CSS-свойств,</a:t>
            </a:r>
            <a:r>
              <a:rPr lang="ru"/>
              <a:t> например </a:t>
            </a:r>
            <a:r>
              <a:rPr b="1" lang="ru"/>
              <a:t>element.style.width="100px"</a:t>
            </a:r>
            <a:r>
              <a:rPr lang="ru"/>
              <a:t> работает так, как будто у элемента в атрибуте прописано </a:t>
            </a:r>
            <a:r>
              <a:rPr b="1" lang="ru"/>
              <a:t>style="width:100px"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410100" y="692125"/>
            <a:ext cx="6321600" cy="390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/>
              <a:t>Единицы измерения обязательны в style</a:t>
            </a:r>
            <a:endParaRPr sz="2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style так же, как и в CSS, нужно указывать единицы измерения, например px.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u="sng"/>
              <a:t>Для свойств, названия которых состоят из нескольких слов, используется вотТакаяЗапись:</a:t>
            </a:r>
            <a:endParaRPr u="sng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2987400"/>
            <a:ext cx="5772751" cy="12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2410100" y="692125"/>
            <a:ext cx="6321600" cy="390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/>
              <a:t>Пример:</a:t>
            </a:r>
            <a:endParaRPr u="sng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000" y="1336975"/>
            <a:ext cx="69342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898750" y="1792450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800">
                <a:latin typeface="Lato"/>
                <a:ea typeface="Lato"/>
                <a:cs typeface="Lato"/>
                <a:sym typeface="Lato"/>
              </a:rPr>
              <a:t>Специфические свойства браузеров, типа </a:t>
            </a:r>
            <a:r>
              <a:rPr b="1" lang="ru" sz="1800">
                <a:latin typeface="Lato"/>
                <a:ea typeface="Lato"/>
                <a:cs typeface="Lato"/>
                <a:sym typeface="Lato"/>
              </a:rPr>
              <a:t>-moz-border-radius</a:t>
            </a:r>
            <a:r>
              <a:rPr lang="ru" sz="18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ru" sz="1800">
                <a:latin typeface="Lato"/>
                <a:ea typeface="Lato"/>
                <a:cs typeface="Lato"/>
                <a:sym typeface="Lato"/>
              </a:rPr>
              <a:t>-webkit-border-radius</a:t>
            </a:r>
            <a:r>
              <a:rPr lang="ru" sz="1800">
                <a:latin typeface="Lato"/>
                <a:ea typeface="Lato"/>
                <a:cs typeface="Lato"/>
                <a:sym typeface="Lato"/>
              </a:rPr>
              <a:t>, записываются следующим способом: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000" y="2571750"/>
            <a:ext cx="6518575" cy="10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410100" y="692125"/>
            <a:ext cx="6321600" cy="390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Чтобы сбросить поставленный стиль, присваивают в </a:t>
            </a:r>
            <a:r>
              <a:rPr b="1" lang="ru"/>
              <a:t>style </a:t>
            </a:r>
            <a:r>
              <a:rPr lang="ru"/>
              <a:t>пустую строку: </a:t>
            </a:r>
            <a:r>
              <a:rPr b="1" lang="ru"/>
              <a:t>elem.style.width="".</a:t>
            </a:r>
            <a:endParaRPr b="1"/>
          </a:p>
        </p:txBody>
      </p:sp>
      <p:sp>
        <p:nvSpPr>
          <p:cNvPr id="118" name="Google Shape;118;p21"/>
          <p:cNvSpPr txBox="1"/>
          <p:nvPr/>
        </p:nvSpPr>
        <p:spPr>
          <a:xfrm>
            <a:off x="1898750" y="1792450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