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50" r:id="rId4"/>
    <p:sldId id="351" r:id="rId5"/>
    <p:sldId id="352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0" r:id="rId14"/>
    <p:sldId id="31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qHILyzcULE" TargetMode="External"/><Relationship Id="rId3" Type="http://schemas.openxmlformats.org/officeDocument/2006/relationships/hyperlink" Target="https://github.com/pmndrs/gltfjsx" TargetMode="External"/><Relationship Id="rId7" Type="http://schemas.openxmlformats.org/officeDocument/2006/relationships/hyperlink" Target="https://www.youtube.com/watch?v=qALsVa-V9qo&amp;t=2486s" TargetMode="External"/><Relationship Id="rId2" Type="http://schemas.openxmlformats.org/officeDocument/2006/relationships/hyperlink" Target="https://react-three-fiber-globe.vercel.app/?path=/story/introduction--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docs/?q=BoxGeo#api/en/geometries/BoxGeometry" TargetMode="External"/><Relationship Id="rId5" Type="http://schemas.openxmlformats.org/officeDocument/2006/relationships/hyperlink" Target="https://docs.pmnd.rs/react-three-fiber/tutorials/using-with-react-spring" TargetMode="External"/><Relationship Id="rId4" Type="http://schemas.openxmlformats.org/officeDocument/2006/relationships/hyperlink" Target="https://docs.pmnd.rs/react-three-fiber/tutorials/loading-mode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0"/>
            <a:ext cx="9689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55" y="0"/>
            <a:ext cx="12191999" cy="6862073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03713" y="2116862"/>
            <a:ext cx="6624084" cy="1570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Portfolio Website </a:t>
            </a:r>
          </a:p>
          <a:p>
            <a:pPr algn="ctr"/>
            <a:r>
              <a:rPr lang="en-US" sz="4000" b="1" spc="100" dirty="0">
                <a:solidFill>
                  <a:schemeClr val="bg1"/>
                </a:solidFill>
                <a:latin typeface="+mj-ea"/>
                <a:cs typeface="Poppins SemiBold" panose="02000000000000000000" pitchFamily="2" charset="0"/>
              </a:rPr>
              <a:t>With R3F</a:t>
            </a:r>
            <a:endParaRPr lang="ru-RU" sz="4000" b="1" spc="100" dirty="0">
              <a:solidFill>
                <a:schemeClr val="bg1"/>
              </a:solidFill>
              <a:latin typeface="+mj-ea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981528" y="4651395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3</a:t>
            </a:r>
            <a:r>
              <a:rPr lang="ko-KR" altLang="en-US" spc="300" dirty="0" smtClean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팀</a:t>
            </a:r>
            <a:endParaRPr lang="en-US" altLang="ko-KR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오예준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 err="1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이재경</a:t>
            </a:r>
            <a:r>
              <a:rPr lang="en-US" altLang="ko-KR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 | </a:t>
            </a:r>
            <a:r>
              <a:rPr lang="ko-KR" altLang="en-US" spc="300" dirty="0">
                <a:solidFill>
                  <a:schemeClr val="bg1"/>
                </a:solidFill>
                <a:ea typeface="Karla" pitchFamily="2" charset="0"/>
                <a:cs typeface="Poppins SemiBold" panose="02000000000000000000" pitchFamily="2" charset="0"/>
              </a:rPr>
              <a:t>김태훈</a:t>
            </a:r>
            <a:endParaRPr lang="en-US" spc="300" dirty="0">
              <a:solidFill>
                <a:schemeClr val="bg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(4) – GLTF models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5670-4061-EBB4-2E9B-B1020B4F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27" y="2260540"/>
            <a:ext cx="2819545" cy="1168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6D39B-416A-9C07-E05B-60D4A60F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7" y="4021426"/>
            <a:ext cx="3530781" cy="1111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A0F6FA-9BA0-F1B7-6F91-98B05BDC8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10" y="3694060"/>
            <a:ext cx="4700966" cy="8160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3BAAB4-FBBA-5853-0396-911F37E8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7" y="1752514"/>
            <a:ext cx="3213265" cy="508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BD7CDC-ADA3-A13A-156B-1F9507F0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695" y="2512964"/>
            <a:ext cx="4907278" cy="8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(5) – R3F Globe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88508-CFD5-B171-AC76-385FC391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1985822"/>
            <a:ext cx="4159464" cy="3416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003BC-B6AB-4108-CFBB-449EFBB9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780" y="1566299"/>
            <a:ext cx="2573700" cy="8390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96121-B373-E9F4-9A71-F6183B187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92" y="3193358"/>
            <a:ext cx="5428688" cy="839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B01321-7FC7-AA54-B627-F14984C8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41" y="4281936"/>
            <a:ext cx="4467339" cy="8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(6) –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상세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3F66D-48CD-6DE6-0061-A80E1085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02690"/>
              </p:ext>
            </p:extLst>
          </p:nvPr>
        </p:nvGraphicFramePr>
        <p:xfrm>
          <a:off x="1827073" y="2006979"/>
          <a:ext cx="8626442" cy="356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221">
                  <a:extLst>
                    <a:ext uri="{9D8B030D-6E8A-4147-A177-3AD203B41FA5}">
                      <a16:colId xmlns:a16="http://schemas.microsoft.com/office/drawing/2014/main" val="3716998163"/>
                    </a:ext>
                  </a:extLst>
                </a:gridCol>
                <a:gridCol w="4313221">
                  <a:extLst>
                    <a:ext uri="{9D8B030D-6E8A-4147-A177-3AD203B41FA5}">
                      <a16:colId xmlns:a16="http://schemas.microsoft.com/office/drawing/2014/main" val="775359259"/>
                    </a:ext>
                  </a:extLst>
                </a:gridCol>
              </a:tblGrid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적용 언어 및 </a:t>
                      </a:r>
                      <a:r>
                        <a:rPr lang="en-US" altLang="ko-KR" dirty="0"/>
                        <a:t>S/W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8565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문서화 도구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Ms</a:t>
                      </a:r>
                      <a:r>
                        <a:rPr lang="en-US" altLang="ko-KR" dirty="0"/>
                        <a:t> PowerPoint, </a:t>
                      </a:r>
                      <a:r>
                        <a:rPr lang="ko-KR" altLang="en-US" dirty="0"/>
                        <a:t>한글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35438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언어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7813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Studio 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92339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8949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React, THREE.js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7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0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출처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3FEEC-3A68-FDAD-FA62-DB8828308EAC}"/>
              </a:ext>
            </a:extLst>
          </p:cNvPr>
          <p:cNvSpPr txBox="1"/>
          <p:nvPr/>
        </p:nvSpPr>
        <p:spPr>
          <a:xfrm>
            <a:off x="660400" y="1554480"/>
            <a:ext cx="9712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https://react-three-fiber-globe.vercel.app/?path=/story/introduction--page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https://github.com/pmndrs/gltfjsx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https://docs.pmnd.rs/react-three-fiber/tutorials/loading-models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en-US" altLang="ko-KR" dirty="0">
                <a:hlinkClick r:id="rId5"/>
              </a:rPr>
              <a:t>https://docs.pmnd.rs/react-three-fiber/tutorials/using-with-react-spring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[5] </a:t>
            </a:r>
            <a:r>
              <a:rPr lang="en-US" altLang="ko-KR" dirty="0">
                <a:hlinkClick r:id="rId6"/>
              </a:rPr>
              <a:t>https://threejs.org/docs/?q=BoxGeo#api/en/geometries/BoxGeometry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[6] </a:t>
            </a:r>
            <a:r>
              <a:rPr lang="en-US" altLang="ko-KR" dirty="0">
                <a:hlinkClick r:id="rId7"/>
              </a:rPr>
              <a:t>https://www.youtube.com/watch?v=qALsVa-V9qo&amp;t=2486s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[7] </a:t>
            </a:r>
            <a:r>
              <a:rPr lang="en-US" altLang="ko-KR" dirty="0">
                <a:hlinkClick r:id="rId8"/>
              </a:rPr>
              <a:t>https://www.youtube.com/watch?v=UqHILyzcULE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개요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개발동기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/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의도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27DAA2-2FB2-4E87-D7D9-5D683BD0F97E}"/>
              </a:ext>
            </a:extLst>
          </p:cNvPr>
          <p:cNvSpPr/>
          <p:nvPr/>
        </p:nvSpPr>
        <p:spPr>
          <a:xfrm>
            <a:off x="893385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5815AC-CAD6-9DCD-CB09-255C0D3A334C}"/>
              </a:ext>
            </a:extLst>
          </p:cNvPr>
          <p:cNvSpPr/>
          <p:nvPr/>
        </p:nvSpPr>
        <p:spPr>
          <a:xfrm>
            <a:off x="4621220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7108CF-34FB-1908-3112-6871F28109B5}"/>
              </a:ext>
            </a:extLst>
          </p:cNvPr>
          <p:cNvSpPr/>
          <p:nvPr/>
        </p:nvSpPr>
        <p:spPr>
          <a:xfrm>
            <a:off x="8300719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B0479D-EECC-E0BA-B9D2-95769BFD5023}"/>
              </a:ext>
            </a:extLst>
          </p:cNvPr>
          <p:cNvCxnSpPr/>
          <p:nvPr/>
        </p:nvCxnSpPr>
        <p:spPr>
          <a:xfrm>
            <a:off x="9547280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C5691-CF39-67BC-B6A0-F1FEFB7DCF6E}"/>
              </a:ext>
            </a:extLst>
          </p:cNvPr>
          <p:cNvSpPr txBox="1"/>
          <p:nvPr/>
        </p:nvSpPr>
        <p:spPr>
          <a:xfrm>
            <a:off x="9017064" y="5596508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요소 추가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474543-6ADA-EC8B-F535-1560E40B2121}"/>
              </a:ext>
            </a:extLst>
          </p:cNvPr>
          <p:cNvCxnSpPr/>
          <p:nvPr/>
        </p:nvCxnSpPr>
        <p:spPr>
          <a:xfrm>
            <a:off x="5838187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D1E5FB-0BBF-7551-E890-0BE14E1AB046}"/>
              </a:ext>
            </a:extLst>
          </p:cNvPr>
          <p:cNvSpPr txBox="1"/>
          <p:nvPr/>
        </p:nvSpPr>
        <p:spPr>
          <a:xfrm>
            <a:off x="4746921" y="5596508"/>
            <a:ext cx="26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취업용 포트폴리오 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018EAD-F6A9-C569-BACE-34E5D147B6DE}"/>
              </a:ext>
            </a:extLst>
          </p:cNvPr>
          <p:cNvCxnSpPr/>
          <p:nvPr/>
        </p:nvCxnSpPr>
        <p:spPr>
          <a:xfrm>
            <a:off x="2139758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517A2C-E3EB-B8DE-562F-84A71D600F4D}"/>
              </a:ext>
            </a:extLst>
          </p:cNvPr>
          <p:cNvSpPr txBox="1"/>
          <p:nvPr/>
        </p:nvSpPr>
        <p:spPr>
          <a:xfrm>
            <a:off x="1337031" y="559650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강의 내용 복습</a:t>
            </a:r>
          </a:p>
        </p:txBody>
      </p:sp>
      <p:pic>
        <p:nvPicPr>
          <p:cNvPr id="15" name="Picture 16" descr="공지 사항 게시판 - 무료 여러 가지 잡다한개 아이콘">
            <a:extLst>
              <a:ext uri="{FF2B5EF4-FFF2-40B4-BE49-F238E27FC236}">
                <a16:creationId xmlns:a16="http://schemas.microsoft.com/office/drawing/2014/main" id="{7445F418-64FC-5C67-43AF-90825C46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69" y="2657219"/>
            <a:ext cx="1667256" cy="16672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3/3f/Three....">
            <a:extLst>
              <a:ext uri="{FF2B5EF4-FFF2-40B4-BE49-F238E27FC236}">
                <a16:creationId xmlns:a16="http://schemas.microsoft.com/office/drawing/2014/main" id="{28962B65-201A-1567-C479-0F19AE8A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69" y="260437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GL] 10. Cube(정육면체) 만들기 | 찰스의 안드로이드">
            <a:extLst>
              <a:ext uri="{FF2B5EF4-FFF2-40B4-BE49-F238E27FC236}">
                <a16:creationId xmlns:a16="http://schemas.microsoft.com/office/drawing/2014/main" id="{18489283-C1EB-D0EC-9DE7-E5E5C625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42" y="2516412"/>
            <a:ext cx="1859609" cy="18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4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시연영상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사용기술</a:t>
            </a:r>
            <a:endParaRPr lang="en-US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20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세부사항</a:t>
            </a:r>
            <a:endParaRPr lang="ru-RU" altLang="ko-KR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React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050" name="Picture 2" descr="Basics of React">
            <a:extLst>
              <a:ext uri="{FF2B5EF4-FFF2-40B4-BE49-F238E27FC236}">
                <a16:creationId xmlns:a16="http://schemas.microsoft.com/office/drawing/2014/main" id="{5575C7C2-8E3B-46FD-E253-542D0C80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166142"/>
            <a:ext cx="4203437" cy="23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컴포넌트 기반 아키텍처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싱글 페이지 애플리케이션</a:t>
            </a:r>
            <a:endParaRPr lang="en-US" altLang="ko-KR" sz="3000" dirty="0"/>
          </a:p>
          <a:p>
            <a:r>
              <a:rPr lang="en-US" altLang="ko-KR" sz="3000" dirty="0"/>
              <a:t>    (SPA)</a:t>
            </a:r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풍부한 생태계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380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사용 기술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THREE.js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ED67-AF1B-870E-9427-F80A07D613F4}"/>
              </a:ext>
            </a:extLst>
          </p:cNvPr>
          <p:cNvSpPr txBox="1"/>
          <p:nvPr/>
        </p:nvSpPr>
        <p:spPr>
          <a:xfrm>
            <a:off x="6278880" y="2166142"/>
            <a:ext cx="5090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손쉬운 </a:t>
            </a:r>
            <a:r>
              <a:rPr lang="en-US" altLang="ko-KR" sz="3000" dirty="0"/>
              <a:t>3D </a:t>
            </a:r>
            <a:r>
              <a:rPr lang="ko-KR" altLang="en-US" sz="3000" dirty="0"/>
              <a:t>그래픽 구현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광범위한 지원과 문서</a:t>
            </a: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/>
              <a:t>브라우저 호환성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</p:txBody>
      </p:sp>
      <p:pic>
        <p:nvPicPr>
          <p:cNvPr id="3076" name="Picture 4" descr="Three.js(1)-시작하기">
            <a:extLst>
              <a:ext uri="{FF2B5EF4-FFF2-40B4-BE49-F238E27FC236}">
                <a16:creationId xmlns:a16="http://schemas.microsoft.com/office/drawing/2014/main" id="{BA206F0E-15CD-86C8-28C2-9FC198C2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" y="2342911"/>
            <a:ext cx="4317033" cy="21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(1)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CircleGeometry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ABF642-DF10-7AEE-21E7-990F1601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07" y="1896253"/>
            <a:ext cx="3029106" cy="53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2AB45-5DFC-DC18-FC69-8050546C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40" y="4285281"/>
            <a:ext cx="6529880" cy="12020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DCD2AF-077B-A602-D383-B81FDE41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46" y="2572719"/>
            <a:ext cx="715046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(2) – Animation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C6479-D766-699A-C6BA-2473B78C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66142"/>
            <a:ext cx="3937202" cy="3321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7B3152-4BA8-4D42-F1BA-B64FE47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14" y="1697340"/>
            <a:ext cx="2749691" cy="577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3ABC4B-D3E7-68B2-956D-D87D0147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58" y="2932448"/>
            <a:ext cx="4476980" cy="527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5A4DF8-4863-7D48-B05F-F69BA464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215" y="3638193"/>
            <a:ext cx="6172517" cy="965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936188-B95F-3AB7-0BAC-0D8E93D8D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865" y="2308569"/>
            <a:ext cx="5321573" cy="527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9B7FE7-1749-1A40-7AB9-4414F731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35" y="4658984"/>
            <a:ext cx="2851297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4FEF-D2AE-8E30-FF5C-664D2566F857}"/>
              </a:ext>
            </a:extLst>
          </p:cNvPr>
          <p:cNvSpPr txBox="1">
            <a:spLocks/>
          </p:cNvSpPr>
          <p:nvPr/>
        </p:nvSpPr>
        <p:spPr>
          <a:xfrm>
            <a:off x="397562" y="290832"/>
            <a:ext cx="4143957" cy="1060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프로젝트 상세</a:t>
            </a:r>
            <a:endParaRPr lang="en-US" altLang="ko-KR" sz="3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상세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(3) – </a:t>
            </a:r>
            <a:r>
              <a:rPr lang="en-US" altLang="ko-KR" sz="2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BoxGeometry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A77F0-340B-3EAA-4B23-951D028B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" y="2107764"/>
            <a:ext cx="3331158" cy="3380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9AB30-780B-41AC-A6C9-CECD8998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40" y="1068690"/>
            <a:ext cx="2629035" cy="565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6E410-03BD-4D6F-4975-51F6FA0D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87" y="1770942"/>
            <a:ext cx="6832951" cy="876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059F53-F812-EADA-E727-6B5F0854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538" y="2798906"/>
            <a:ext cx="5905804" cy="10859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60D139-FAFE-0CCE-F2CA-DF917602D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61" y="4036431"/>
            <a:ext cx="4407014" cy="1403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B73B58-EE77-EB1C-A4FE-41A3C785D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975" y="4210714"/>
            <a:ext cx="3162463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217</Words>
  <Application>Microsoft Office PowerPoint</Application>
  <PresentationFormat>와이드스크린</PresentationFormat>
  <Paragraphs>83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Karla</vt:lpstr>
      <vt:lpstr>Lato</vt:lpstr>
      <vt:lpstr>Linux Libertine</vt:lpstr>
      <vt:lpstr>Nixie</vt:lpstr>
      <vt:lpstr>Poppins</vt:lpstr>
      <vt:lpstr>Poppins SemiBold</vt:lpstr>
      <vt:lpstr>맑은 고딕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user</cp:lastModifiedBy>
  <cp:revision>683</cp:revision>
  <dcterms:created xsi:type="dcterms:W3CDTF">2016-05-17T07:43:39Z</dcterms:created>
  <dcterms:modified xsi:type="dcterms:W3CDTF">2024-05-20T06:08:43Z</dcterms:modified>
</cp:coreProperties>
</file>