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63444-D60C-4FFA-868A-3ADD88E6A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6468B9-C9C3-4111-A32B-80B3ED078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D981-F306-4F22-8BB6-FA241525527F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C520A3-5C3A-4B89-801B-300F27E1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9305F1-4C11-423A-8EE4-D12F030F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D1883-04D4-4B6B-8BC2-E3B5CA48F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42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0C3068-C6F7-4D40-887C-D1A7C529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81DF5-B0D6-4950-AEC7-238BA0DFA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AA3D76-CACC-4F45-A7A3-5B5BE1247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0D981-F306-4F22-8BB6-FA241525527F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00A0D1-871D-46BB-8CA4-DF068139D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8E6E0F-D2D6-411F-A235-9983F1578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D1883-04D4-4B6B-8BC2-E3B5CA48F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49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9B814F93-F363-49F1-8DF9-2A8E41A0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A55315-DCEB-4635-AE2B-E324616E86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A6459EB1-C68D-4751-80EB-6128A8BB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C612C0-29AE-4A9E-AA1A-E2A2478959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9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C885DD43-D05A-4C7D-904B-8A8999B3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9709B4-D4F0-44BA-8605-151FD48C07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07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053E066D-25EE-45B8-89D8-8A156122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171216-463F-4E3D-959B-D74435B167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2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CAC7B00C-864F-43B7-BD52-F2E74D3F6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BF62ED-72AF-492A-810B-A8217D6AAF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8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275C783F-9786-4B4C-B8E3-1CDD3FBFA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D223DD-D287-475E-9796-1354BA552E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59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5DF53DD0-239D-4E83-947C-B67637E36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539845-E3A5-4692-86D3-0C47827477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12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E3D5C990-6DB3-46DA-BFF6-BE99C8BB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76775A-104A-4AB8-80C2-BF710B408E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16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D7EDB0D2-236B-4FF8-98E4-42A5BA23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B96140-4F23-48BA-85E9-03F0A0802E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47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화면 슬라이드 쇼(4:3)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호중 이</dc:creator>
  <cp:lastModifiedBy>호중 이</cp:lastModifiedBy>
  <cp:revision>1</cp:revision>
  <dcterms:created xsi:type="dcterms:W3CDTF">2018-10-27T13:58:36Z</dcterms:created>
  <dcterms:modified xsi:type="dcterms:W3CDTF">2018-10-27T13:58:36Z</dcterms:modified>
</cp:coreProperties>
</file>