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8" r:id="rId5"/>
    <p:sldId id="263" r:id="rId6"/>
    <p:sldId id="269" r:id="rId7"/>
    <p:sldId id="270" r:id="rId8"/>
    <p:sldId id="271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D08FB-AC92-4C29-8A44-092039B4EAEB}" v="344" dt="2018-10-29T10:31:59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 autoAdjust="0"/>
    <p:restoredTop sz="80816" autoAdjust="0"/>
  </p:normalViewPr>
  <p:slideViewPr>
    <p:cSldViewPr snapToGrid="0"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중 이" userId="a79e7f153e15b4d8" providerId="LiveId" clId="{FEFD08FB-AC92-4C29-8A44-092039B4EAEB}"/>
    <pc:docChg chg="undo custSel addSld delSld modSld sldOrd">
      <pc:chgData name="호중 이" userId="a79e7f153e15b4d8" providerId="LiveId" clId="{FEFD08FB-AC92-4C29-8A44-092039B4EAEB}" dt="2018-10-29T10:31:59.342" v="3716"/>
      <pc:docMkLst>
        <pc:docMk/>
      </pc:docMkLst>
      <pc:sldChg chg="addSp delSp modSp">
        <pc:chgData name="호중 이" userId="a79e7f153e15b4d8" providerId="LiveId" clId="{FEFD08FB-AC92-4C29-8A44-092039B4EAEB}" dt="2018-10-29T10:31:59.342" v="3716"/>
        <pc:sldMkLst>
          <pc:docMk/>
          <pc:sldMk cId="2575258946" sldId="256"/>
        </pc:sldMkLst>
        <pc:spChg chg="add del mod">
          <ac:chgData name="호중 이" userId="a79e7f153e15b4d8" providerId="LiveId" clId="{FEFD08FB-AC92-4C29-8A44-092039B4EAEB}" dt="2018-10-27T09:18:08.462" v="1"/>
          <ac:spMkLst>
            <pc:docMk/>
            <pc:sldMk cId="2575258946" sldId="256"/>
            <ac:spMk id="8" creationId="{00120EB4-EDBE-4F14-8B42-4B2796BF4194}"/>
          </ac:spMkLst>
        </pc:spChg>
        <pc:spChg chg="add mod">
          <ac:chgData name="호중 이" userId="a79e7f153e15b4d8" providerId="LiveId" clId="{FEFD08FB-AC92-4C29-8A44-092039B4EAEB}" dt="2018-10-27T09:23:49.120" v="178" actId="1076"/>
          <ac:spMkLst>
            <pc:docMk/>
            <pc:sldMk cId="2575258946" sldId="256"/>
            <ac:spMk id="9" creationId="{BB22F85E-F1AF-4A0E-A219-6F117A3EDAD9}"/>
          </ac:spMkLst>
        </pc:spChg>
        <pc:spChg chg="add mod">
          <ac:chgData name="호중 이" userId="a79e7f153e15b4d8" providerId="LiveId" clId="{FEFD08FB-AC92-4C29-8A44-092039B4EAEB}" dt="2018-10-27T09:27:43.220" v="525" actId="20577"/>
          <ac:spMkLst>
            <pc:docMk/>
            <pc:sldMk cId="2575258946" sldId="256"/>
            <ac:spMk id="10" creationId="{558C6EB2-8ED3-4B8C-BA5E-32B51E982DA3}"/>
          </ac:spMkLst>
        </pc:spChg>
        <pc:picChg chg="del">
          <ac:chgData name="호중 이" userId="a79e7f153e15b4d8" providerId="LiveId" clId="{FEFD08FB-AC92-4C29-8A44-092039B4EAEB}" dt="2018-10-29T10:31:59.342" v="3716"/>
          <ac:picMkLst>
            <pc:docMk/>
            <pc:sldMk cId="2575258946" sldId="256"/>
            <ac:picMk id="5" creationId="{13C62CB9-1E12-46A5-B891-DDAB6B905A12}"/>
          </ac:picMkLst>
        </pc:picChg>
      </pc:sldChg>
      <pc:sldChg chg="addSp delSp modSp">
        <pc:chgData name="호중 이" userId="a79e7f153e15b4d8" providerId="LiveId" clId="{FEFD08FB-AC92-4C29-8A44-092039B4EAEB}" dt="2018-10-27T09:40:55.594" v="850" actId="571"/>
        <pc:sldMkLst>
          <pc:docMk/>
          <pc:sldMk cId="287933232" sldId="257"/>
        </pc:sldMkLst>
        <pc:spChg chg="add del mod">
          <ac:chgData name="호중 이" userId="a79e7f153e15b4d8" providerId="LiveId" clId="{FEFD08FB-AC92-4C29-8A44-092039B4EAEB}" dt="2018-10-27T09:27:54.843" v="528"/>
          <ac:spMkLst>
            <pc:docMk/>
            <pc:sldMk cId="287933232" sldId="257"/>
            <ac:spMk id="8" creationId="{042F0EDE-66A3-4D6B-B49E-BD5EC7D1409B}"/>
          </ac:spMkLst>
        </pc:spChg>
        <pc:spChg chg="add mod">
          <ac:chgData name="호중 이" userId="a79e7f153e15b4d8" providerId="LiveId" clId="{FEFD08FB-AC92-4C29-8A44-092039B4EAEB}" dt="2018-10-27T09:35:06.233" v="757" actId="1076"/>
          <ac:spMkLst>
            <pc:docMk/>
            <pc:sldMk cId="287933232" sldId="257"/>
            <ac:spMk id="9" creationId="{9A0677AC-07A5-4638-A629-E69D183801DD}"/>
          </ac:spMkLst>
        </pc:spChg>
        <pc:spChg chg="add mod">
          <ac:chgData name="호중 이" userId="a79e7f153e15b4d8" providerId="LiveId" clId="{FEFD08FB-AC92-4C29-8A44-092039B4EAEB}" dt="2018-10-27T09:31:02.548" v="612" actId="207"/>
          <ac:spMkLst>
            <pc:docMk/>
            <pc:sldMk cId="287933232" sldId="257"/>
            <ac:spMk id="11" creationId="{B92DABEF-CB35-4BAC-B11E-A9A147B572E8}"/>
          </ac:spMkLst>
        </pc:spChg>
        <pc:spChg chg="add del mod">
          <ac:chgData name="호중 이" userId="a79e7f153e15b4d8" providerId="LiveId" clId="{FEFD08FB-AC92-4C29-8A44-092039B4EAEB}" dt="2018-10-27T09:33:29.729" v="722"/>
          <ac:spMkLst>
            <pc:docMk/>
            <pc:sldMk cId="287933232" sldId="257"/>
            <ac:spMk id="12" creationId="{A4D7647B-E7FD-4218-A342-7ADBD1A3B83D}"/>
          </ac:spMkLst>
        </pc:spChg>
        <pc:spChg chg="add mod">
          <ac:chgData name="호중 이" userId="a79e7f153e15b4d8" providerId="LiveId" clId="{FEFD08FB-AC92-4C29-8A44-092039B4EAEB}" dt="2018-10-27T09:35:20.539" v="760" actId="1076"/>
          <ac:spMkLst>
            <pc:docMk/>
            <pc:sldMk cId="287933232" sldId="257"/>
            <ac:spMk id="13" creationId="{E7E34199-D906-42AB-A01C-95AFC6B64F01}"/>
          </ac:spMkLst>
        </pc:spChg>
        <pc:picChg chg="add mod modCrop">
          <ac:chgData name="호중 이" userId="a79e7f153e15b4d8" providerId="LiveId" clId="{FEFD08FB-AC92-4C29-8A44-092039B4EAEB}" dt="2018-10-27T09:35:27.329" v="763" actId="1076"/>
          <ac:picMkLst>
            <pc:docMk/>
            <pc:sldMk cId="287933232" sldId="257"/>
            <ac:picMk id="3" creationId="{81FADCB8-A1AC-485D-ADE5-BB7C2EB3B55A}"/>
          </ac:picMkLst>
        </pc:picChg>
        <pc:picChg chg="del">
          <ac:chgData name="호중 이" userId="a79e7f153e15b4d8" providerId="LiveId" clId="{FEFD08FB-AC92-4C29-8A44-092039B4EAEB}" dt="2018-10-27T09:27:52.005" v="526"/>
          <ac:picMkLst>
            <pc:docMk/>
            <pc:sldMk cId="287933232" sldId="257"/>
            <ac:picMk id="5" creationId="{13C62CB9-1E12-46A5-B891-DDAB6B905A12}"/>
          </ac:picMkLst>
        </pc:picChg>
        <pc:picChg chg="add mod">
          <ac:chgData name="호중 이" userId="a79e7f153e15b4d8" providerId="LiveId" clId="{FEFD08FB-AC92-4C29-8A44-092039B4EAEB}" dt="2018-10-27T09:35:24.166" v="761" actId="1076"/>
          <ac:picMkLst>
            <pc:docMk/>
            <pc:sldMk cId="287933232" sldId="257"/>
            <ac:picMk id="10" creationId="{BB9FA485-EB88-4E53-9E37-F1073FCD018F}"/>
          </ac:picMkLst>
        </pc:picChg>
        <pc:picChg chg="add mod">
          <ac:chgData name="호중 이" userId="a79e7f153e15b4d8" providerId="LiveId" clId="{FEFD08FB-AC92-4C29-8A44-092039B4EAEB}" dt="2018-10-27T09:40:55.594" v="850" actId="571"/>
          <ac:picMkLst>
            <pc:docMk/>
            <pc:sldMk cId="287933232" sldId="257"/>
            <ac:picMk id="14" creationId="{AD7264FF-67A9-4FFF-A40B-C8C4DB0196DC}"/>
          </ac:picMkLst>
        </pc:picChg>
        <pc:picChg chg="add mod">
          <ac:chgData name="호중 이" userId="a79e7f153e15b4d8" providerId="LiveId" clId="{FEFD08FB-AC92-4C29-8A44-092039B4EAEB}" dt="2018-10-27T09:40:55.594" v="850" actId="571"/>
          <ac:picMkLst>
            <pc:docMk/>
            <pc:sldMk cId="287933232" sldId="257"/>
            <ac:picMk id="15" creationId="{C03F980F-0D91-48B5-8AB3-F47C1EAF2650}"/>
          </ac:picMkLst>
        </pc:picChg>
      </pc:sldChg>
      <pc:sldChg chg="addSp delSp modSp add ord">
        <pc:chgData name="호중 이" userId="a79e7f153e15b4d8" providerId="LiveId" clId="{FEFD08FB-AC92-4C29-8A44-092039B4EAEB}" dt="2018-10-27T09:41:20.669" v="858" actId="1076"/>
        <pc:sldMkLst>
          <pc:docMk/>
          <pc:sldMk cId="793571108" sldId="261"/>
        </pc:sldMkLst>
        <pc:spChg chg="add del mod">
          <ac:chgData name="호중 이" userId="a79e7f153e15b4d8" providerId="LiveId" clId="{FEFD08FB-AC92-4C29-8A44-092039B4EAEB}" dt="2018-10-27T09:37:59.733" v="795"/>
          <ac:spMkLst>
            <pc:docMk/>
            <pc:sldMk cId="793571108" sldId="261"/>
            <ac:spMk id="8" creationId="{8ECA6DF7-953E-4C60-B231-18E3447A8F6E}"/>
          </ac:spMkLst>
        </pc:spChg>
        <pc:spChg chg="mod">
          <ac:chgData name="호중 이" userId="a79e7f153e15b4d8" providerId="LiveId" clId="{FEFD08FB-AC92-4C29-8A44-092039B4EAEB}" dt="2018-10-27T09:35:49.185" v="767"/>
          <ac:spMkLst>
            <pc:docMk/>
            <pc:sldMk cId="793571108" sldId="261"/>
            <ac:spMk id="9" creationId="{9A0677AC-07A5-4638-A629-E69D183801DD}"/>
          </ac:spMkLst>
        </pc:spChg>
        <pc:spChg chg="del">
          <ac:chgData name="호중 이" userId="a79e7f153e15b4d8" providerId="LiveId" clId="{FEFD08FB-AC92-4C29-8A44-092039B4EAEB}" dt="2018-10-27T09:35:38.247" v="766"/>
          <ac:spMkLst>
            <pc:docMk/>
            <pc:sldMk cId="793571108" sldId="261"/>
            <ac:spMk id="13" creationId="{E7E34199-D906-42AB-A01C-95AFC6B64F01}"/>
          </ac:spMkLst>
        </pc:spChg>
        <pc:graphicFrameChg chg="add del mod modGraphic">
          <ac:chgData name="호중 이" userId="a79e7f153e15b4d8" providerId="LiveId" clId="{FEFD08FB-AC92-4C29-8A44-092039B4EAEB}" dt="2018-10-27T09:36:54.882" v="776"/>
          <ac:graphicFrameMkLst>
            <pc:docMk/>
            <pc:sldMk cId="793571108" sldId="261"/>
            <ac:graphicFrameMk id="2" creationId="{AF8E6062-CA36-44F6-A9D9-FB0ED4B4BFCE}"/>
          </ac:graphicFrameMkLst>
        </pc:graphicFrameChg>
        <pc:graphicFrameChg chg="add del">
          <ac:chgData name="호중 이" userId="a79e7f153e15b4d8" providerId="LiveId" clId="{FEFD08FB-AC92-4C29-8A44-092039B4EAEB}" dt="2018-10-27T09:37:40.988" v="778"/>
          <ac:graphicFrameMkLst>
            <pc:docMk/>
            <pc:sldMk cId="793571108" sldId="261"/>
            <ac:graphicFrameMk id="4" creationId="{47C7E2A5-0094-4263-B494-8A42ABA3B385}"/>
          </ac:graphicFrameMkLst>
        </pc:graphicFrameChg>
        <pc:graphicFrameChg chg="add del">
          <ac:chgData name="호중 이" userId="a79e7f153e15b4d8" providerId="LiveId" clId="{FEFD08FB-AC92-4C29-8A44-092039B4EAEB}" dt="2018-10-27T09:37:42.521" v="780"/>
          <ac:graphicFrameMkLst>
            <pc:docMk/>
            <pc:sldMk cId="793571108" sldId="261"/>
            <ac:graphicFrameMk id="5" creationId="{19E245AF-86A4-4B37-A42F-1249728607FB}"/>
          </ac:graphicFrameMkLst>
        </pc:graphicFrameChg>
        <pc:graphicFrameChg chg="add del modGraphic">
          <ac:chgData name="호중 이" userId="a79e7f153e15b4d8" providerId="LiveId" clId="{FEFD08FB-AC92-4C29-8A44-092039B4EAEB}" dt="2018-10-27T09:38:09.641" v="798"/>
          <ac:graphicFrameMkLst>
            <pc:docMk/>
            <pc:sldMk cId="793571108" sldId="261"/>
            <ac:graphicFrameMk id="12" creationId="{C730BDD2-B03F-46BF-B82D-A0AC0E1E4E9E}"/>
          </ac:graphicFrameMkLst>
        </pc:graphicFrameChg>
        <pc:picChg chg="del">
          <ac:chgData name="호중 이" userId="a79e7f153e15b4d8" providerId="LiveId" clId="{FEFD08FB-AC92-4C29-8A44-092039B4EAEB}" dt="2018-10-27T09:35:35.394" v="765"/>
          <ac:picMkLst>
            <pc:docMk/>
            <pc:sldMk cId="793571108" sldId="261"/>
            <ac:picMk id="3" creationId="{81FADCB8-A1AC-485D-ADE5-BB7C2EB3B55A}"/>
          </ac:picMkLst>
        </pc:picChg>
        <pc:picChg chg="del">
          <ac:chgData name="호중 이" userId="a79e7f153e15b4d8" providerId="LiveId" clId="{FEFD08FB-AC92-4C29-8A44-092039B4EAEB}" dt="2018-10-27T09:35:38.247" v="766"/>
          <ac:picMkLst>
            <pc:docMk/>
            <pc:sldMk cId="793571108" sldId="261"/>
            <ac:picMk id="10" creationId="{BB9FA485-EB88-4E53-9E37-F1073FCD018F}"/>
          </ac:picMkLst>
        </pc:picChg>
        <pc:picChg chg="add mod modCrop">
          <ac:chgData name="호중 이" userId="a79e7f153e15b4d8" providerId="LiveId" clId="{FEFD08FB-AC92-4C29-8A44-092039B4EAEB}" dt="2018-10-27T09:40:44.481" v="847" actId="1076"/>
          <ac:picMkLst>
            <pc:docMk/>
            <pc:sldMk cId="793571108" sldId="261"/>
            <ac:picMk id="14" creationId="{31EA6EB2-059A-40CD-A8A1-F35EE276DDE4}"/>
          </ac:picMkLst>
        </pc:picChg>
        <pc:picChg chg="add mod">
          <ac:chgData name="호중 이" userId="a79e7f153e15b4d8" providerId="LiveId" clId="{FEFD08FB-AC92-4C29-8A44-092039B4EAEB}" dt="2018-10-27T09:40:40.847" v="845" actId="1076"/>
          <ac:picMkLst>
            <pc:docMk/>
            <pc:sldMk cId="793571108" sldId="261"/>
            <ac:picMk id="15" creationId="{2027F69D-2911-469B-8426-5AFD98E75F69}"/>
          </ac:picMkLst>
        </pc:picChg>
        <pc:picChg chg="add mod">
          <ac:chgData name="호중 이" userId="a79e7f153e15b4d8" providerId="LiveId" clId="{FEFD08FB-AC92-4C29-8A44-092039B4EAEB}" dt="2018-10-27T09:41:20.669" v="858" actId="1076"/>
          <ac:picMkLst>
            <pc:docMk/>
            <pc:sldMk cId="793571108" sldId="261"/>
            <ac:picMk id="16" creationId="{A10DA6F1-1E0E-415E-85A9-8BECB8B4E52A}"/>
          </ac:picMkLst>
        </pc:picChg>
        <pc:picChg chg="add mod">
          <ac:chgData name="호중 이" userId="a79e7f153e15b4d8" providerId="LiveId" clId="{FEFD08FB-AC92-4C29-8A44-092039B4EAEB}" dt="2018-10-27T09:41:19.752" v="857" actId="1076"/>
          <ac:picMkLst>
            <pc:docMk/>
            <pc:sldMk cId="793571108" sldId="261"/>
            <ac:picMk id="17" creationId="{689EF5B1-1528-41A1-A1AC-8CC18A327950}"/>
          </ac:picMkLst>
        </pc:picChg>
      </pc:sldChg>
      <pc:sldChg chg="addSp delSp modSp add ord">
        <pc:chgData name="호중 이" userId="a79e7f153e15b4d8" providerId="LiveId" clId="{FEFD08FB-AC92-4C29-8A44-092039B4EAEB}" dt="2018-10-27T10:21:24.246" v="1935" actId="1076"/>
        <pc:sldMkLst>
          <pc:docMk/>
          <pc:sldMk cId="1485814537" sldId="262"/>
        </pc:sldMkLst>
        <pc:spChg chg="add del mod">
          <ac:chgData name="호중 이" userId="a79e7f153e15b4d8" providerId="LiveId" clId="{FEFD08FB-AC92-4C29-8A44-092039B4EAEB}" dt="2018-10-27T09:58:59.973" v="1149"/>
          <ac:spMkLst>
            <pc:docMk/>
            <pc:sldMk cId="1485814537" sldId="262"/>
            <ac:spMk id="3" creationId="{5DB0BA47-50CB-41F6-BECF-2E367F5EB71B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4" creationId="{D41BCEAB-98FA-420D-AAF2-66612F0063D4}"/>
          </ac:spMkLst>
        </pc:spChg>
        <pc:spChg chg="mod">
          <ac:chgData name="호중 이" userId="a79e7f153e15b4d8" providerId="LiveId" clId="{FEFD08FB-AC92-4C29-8A44-092039B4EAEB}" dt="2018-10-27T09:56:57.550" v="1136"/>
          <ac:spMkLst>
            <pc:docMk/>
            <pc:sldMk cId="1485814537" sldId="262"/>
            <ac:spMk id="9" creationId="{9A0677AC-07A5-4638-A629-E69D183801DD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2" creationId="{06233E80-B057-488E-8C7F-9C5609C41096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4" creationId="{66EF17C3-BA64-48D8-B060-08D06EDE1DF4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5" creationId="{A47A978D-0711-4415-9F4D-1B9EC2C68989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6" creationId="{4288053A-B7C6-4922-B59A-CF0B42020EDB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7" creationId="{28028D70-E05D-4D97-8043-17C3D36C1E27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8" creationId="{DBD7776F-C86D-41E8-B884-5D90F8F8A595}"/>
          </ac:spMkLst>
        </pc:spChg>
        <pc:spChg chg="add del mod">
          <ac:chgData name="호중 이" userId="a79e7f153e15b4d8" providerId="LiveId" clId="{FEFD08FB-AC92-4C29-8A44-092039B4EAEB}" dt="2018-10-27T10:08:11.837" v="1305"/>
          <ac:spMkLst>
            <pc:docMk/>
            <pc:sldMk cId="1485814537" sldId="262"/>
            <ac:spMk id="19" creationId="{DF91FF3F-DA65-4900-9307-8E561567435B}"/>
          </ac:spMkLst>
        </pc:spChg>
        <pc:spChg chg="add del">
          <ac:chgData name="호중 이" userId="a79e7f153e15b4d8" providerId="LiveId" clId="{FEFD08FB-AC92-4C29-8A44-092039B4EAEB}" dt="2018-10-27T10:10:49.980" v="1335"/>
          <ac:spMkLst>
            <pc:docMk/>
            <pc:sldMk cId="1485814537" sldId="262"/>
            <ac:spMk id="22" creationId="{E0C9C845-9833-4A58-A398-F6656A965966}"/>
          </ac:spMkLst>
        </pc:spChg>
        <pc:spChg chg="add del">
          <ac:chgData name="호중 이" userId="a79e7f153e15b4d8" providerId="LiveId" clId="{FEFD08FB-AC92-4C29-8A44-092039B4EAEB}" dt="2018-10-27T10:10:49.980" v="1335"/>
          <ac:spMkLst>
            <pc:docMk/>
            <pc:sldMk cId="1485814537" sldId="262"/>
            <ac:spMk id="23" creationId="{92CD0B7B-F362-48BA-88C5-217359233D09}"/>
          </ac:spMkLst>
        </pc:spChg>
        <pc:spChg chg="add del">
          <ac:chgData name="호중 이" userId="a79e7f153e15b4d8" providerId="LiveId" clId="{FEFD08FB-AC92-4C29-8A44-092039B4EAEB}" dt="2018-10-27T10:10:49.980" v="1335"/>
          <ac:spMkLst>
            <pc:docMk/>
            <pc:sldMk cId="1485814537" sldId="262"/>
            <ac:spMk id="24" creationId="{A963FEB1-8406-4821-963A-478B0BEA9FAC}"/>
          </ac:spMkLst>
        </pc:spChg>
        <pc:spChg chg="add del">
          <ac:chgData name="호중 이" userId="a79e7f153e15b4d8" providerId="LiveId" clId="{FEFD08FB-AC92-4C29-8A44-092039B4EAEB}" dt="2018-10-27T10:10:49.980" v="1335"/>
          <ac:spMkLst>
            <pc:docMk/>
            <pc:sldMk cId="1485814537" sldId="262"/>
            <ac:spMk id="25" creationId="{1C638760-6088-4A85-B086-EB3DABFAF8DD}"/>
          </ac:spMkLst>
        </pc:spChg>
        <pc:spChg chg="add del">
          <ac:chgData name="호중 이" userId="a79e7f153e15b4d8" providerId="LiveId" clId="{FEFD08FB-AC92-4C29-8A44-092039B4EAEB}" dt="2018-10-27T10:10:49.980" v="1335"/>
          <ac:spMkLst>
            <pc:docMk/>
            <pc:sldMk cId="1485814537" sldId="262"/>
            <ac:spMk id="26" creationId="{688614B9-D75F-4586-9BA2-83DB4C51796E}"/>
          </ac:spMkLst>
        </pc:spChg>
        <pc:spChg chg="add mod">
          <ac:chgData name="호중 이" userId="a79e7f153e15b4d8" providerId="LiveId" clId="{FEFD08FB-AC92-4C29-8A44-092039B4EAEB}" dt="2018-10-27T10:14:52.918" v="1535" actId="1076"/>
          <ac:spMkLst>
            <pc:docMk/>
            <pc:sldMk cId="1485814537" sldId="262"/>
            <ac:spMk id="31" creationId="{F9BACF7D-5471-4573-9BAC-E3FA6817895A}"/>
          </ac:spMkLst>
        </pc:spChg>
        <pc:spChg chg="add mod">
          <ac:chgData name="호중 이" userId="a79e7f153e15b4d8" providerId="LiveId" clId="{FEFD08FB-AC92-4C29-8A44-092039B4EAEB}" dt="2018-10-27T10:16:11.402" v="1672" actId="1076"/>
          <ac:spMkLst>
            <pc:docMk/>
            <pc:sldMk cId="1485814537" sldId="262"/>
            <ac:spMk id="32" creationId="{97AB2A00-4E8C-4DA0-9F15-9200DCF232C2}"/>
          </ac:spMkLst>
        </pc:spChg>
        <pc:spChg chg="add mod">
          <ac:chgData name="호중 이" userId="a79e7f153e15b4d8" providerId="LiveId" clId="{FEFD08FB-AC92-4C29-8A44-092039B4EAEB}" dt="2018-10-27T10:18:51.638" v="1838" actId="1076"/>
          <ac:spMkLst>
            <pc:docMk/>
            <pc:sldMk cId="1485814537" sldId="262"/>
            <ac:spMk id="33" creationId="{CCAF10A8-CA37-477C-B795-580D38210F00}"/>
          </ac:spMkLst>
        </pc:spChg>
        <pc:spChg chg="add del mod">
          <ac:chgData name="호중 이" userId="a79e7f153e15b4d8" providerId="LiveId" clId="{FEFD08FB-AC92-4C29-8A44-092039B4EAEB}" dt="2018-10-27T10:17:17.833" v="1810"/>
          <ac:spMkLst>
            <pc:docMk/>
            <pc:sldMk cId="1485814537" sldId="262"/>
            <ac:spMk id="34" creationId="{DE48D910-4AAD-40F3-8DD5-852C5BFA096D}"/>
          </ac:spMkLst>
        </pc:spChg>
        <pc:spChg chg="add mod">
          <ac:chgData name="호중 이" userId="a79e7f153e15b4d8" providerId="LiveId" clId="{FEFD08FB-AC92-4C29-8A44-092039B4EAEB}" dt="2018-10-27T10:18:30.279" v="1831" actId="1076"/>
          <ac:spMkLst>
            <pc:docMk/>
            <pc:sldMk cId="1485814537" sldId="262"/>
            <ac:spMk id="35" creationId="{9AD88D8F-2AFB-41F1-BFF7-B0FF5BA6DDFC}"/>
          </ac:spMkLst>
        </pc:spChg>
        <pc:spChg chg="add mod">
          <ac:chgData name="호중 이" userId="a79e7f153e15b4d8" providerId="LiveId" clId="{FEFD08FB-AC92-4C29-8A44-092039B4EAEB}" dt="2018-10-27T10:20:46.694" v="1922" actId="1076"/>
          <ac:spMkLst>
            <pc:docMk/>
            <pc:sldMk cId="1485814537" sldId="262"/>
            <ac:spMk id="36" creationId="{DE964F63-A1F9-4124-BE21-6D0B55203BF1}"/>
          </ac:spMkLst>
        </pc:spChg>
        <pc:spChg chg="add mod">
          <ac:chgData name="호중 이" userId="a79e7f153e15b4d8" providerId="LiveId" clId="{FEFD08FB-AC92-4C29-8A44-092039B4EAEB}" dt="2018-10-27T10:21:22.458" v="1934" actId="1076"/>
          <ac:spMkLst>
            <pc:docMk/>
            <pc:sldMk cId="1485814537" sldId="262"/>
            <ac:spMk id="39" creationId="{8D18E4CB-6537-44F3-BA56-10CEF46D2B96}"/>
          </ac:spMkLst>
        </pc:spChg>
        <pc:graphicFrameChg chg="add del mod modGraphic">
          <ac:chgData name="호중 이" userId="a79e7f153e15b4d8" providerId="LiveId" clId="{FEFD08FB-AC92-4C29-8A44-092039B4EAEB}" dt="2018-10-27T10:04:46.016" v="1210"/>
          <ac:graphicFrameMkLst>
            <pc:docMk/>
            <pc:sldMk cId="1485814537" sldId="262"/>
            <ac:graphicFrameMk id="13" creationId="{AC8DB0DC-7E51-4DC1-84F9-CFE8B2785F4E}"/>
          </ac:graphicFrameMkLst>
        </pc:graphicFrameChg>
        <pc:picChg chg="add del mod modCrop">
          <ac:chgData name="호중 이" userId="a79e7f153e15b4d8" providerId="LiveId" clId="{FEFD08FB-AC92-4C29-8A44-092039B4EAEB}" dt="2018-10-27T09:41:54.819" v="866"/>
          <ac:picMkLst>
            <pc:docMk/>
            <pc:sldMk cId="1485814537" sldId="262"/>
            <ac:picMk id="2" creationId="{18C056F4-2D1A-4702-9844-6DE451BD78D9}"/>
          </ac:picMkLst>
        </pc:picChg>
        <pc:picChg chg="add del mod">
          <ac:chgData name="호중 이" userId="a79e7f153e15b4d8" providerId="LiveId" clId="{FEFD08FB-AC92-4C29-8A44-092039B4EAEB}" dt="2018-10-27T10:08:11.837" v="1305"/>
          <ac:picMkLst>
            <pc:docMk/>
            <pc:sldMk cId="1485814537" sldId="262"/>
            <ac:picMk id="8" creationId="{FDFD78A6-AED4-421F-9453-D90B0ADE4925}"/>
          </ac:picMkLst>
        </pc:picChg>
        <pc:picChg chg="add del mod modCrop">
          <ac:chgData name="호중 이" userId="a79e7f153e15b4d8" providerId="LiveId" clId="{FEFD08FB-AC92-4C29-8A44-092039B4EAEB}" dt="2018-10-27T10:08:11.837" v="1305"/>
          <ac:picMkLst>
            <pc:docMk/>
            <pc:sldMk cId="1485814537" sldId="262"/>
            <ac:picMk id="10" creationId="{4463CC5B-75B4-45AF-A3E8-1DF8C1659399}"/>
          </ac:picMkLst>
        </pc:picChg>
        <pc:picChg chg="add del mod modCrop">
          <ac:chgData name="호중 이" userId="a79e7f153e15b4d8" providerId="LiveId" clId="{FEFD08FB-AC92-4C29-8A44-092039B4EAEB}" dt="2018-10-27T10:09:38.683" v="1322"/>
          <ac:picMkLst>
            <pc:docMk/>
            <pc:sldMk cId="1485814537" sldId="262"/>
            <ac:picMk id="20" creationId="{281E4548-514C-4B62-9AB7-B97645B3392D}"/>
          </ac:picMkLst>
        </pc:picChg>
        <pc:picChg chg="add mod modCrop">
          <ac:chgData name="호중 이" userId="a79e7f153e15b4d8" providerId="LiveId" clId="{FEFD08FB-AC92-4C29-8A44-092039B4EAEB}" dt="2018-10-27T10:18:12.536" v="1826" actId="1076"/>
          <ac:picMkLst>
            <pc:docMk/>
            <pc:sldMk cId="1485814537" sldId="262"/>
            <ac:picMk id="21" creationId="{2766B9F6-1895-47B6-B72B-2C56A9F169DE}"/>
          </ac:picMkLst>
        </pc:picChg>
        <pc:picChg chg="add mod modCrop">
          <ac:chgData name="호중 이" userId="a79e7f153e15b4d8" providerId="LiveId" clId="{FEFD08FB-AC92-4C29-8A44-092039B4EAEB}" dt="2018-10-27T10:18:27.352" v="1830" actId="1076"/>
          <ac:picMkLst>
            <pc:docMk/>
            <pc:sldMk cId="1485814537" sldId="262"/>
            <ac:picMk id="27" creationId="{EF48ED9C-854C-4B4A-8349-081ACC10BDDD}"/>
          </ac:picMkLst>
        </pc:picChg>
        <pc:picChg chg="add mod modCrop">
          <ac:chgData name="호중 이" userId="a79e7f153e15b4d8" providerId="LiveId" clId="{FEFD08FB-AC92-4C29-8A44-092039B4EAEB}" dt="2018-10-27T10:18:20.495" v="1828" actId="14100"/>
          <ac:picMkLst>
            <pc:docMk/>
            <pc:sldMk cId="1485814537" sldId="262"/>
            <ac:picMk id="28" creationId="{CE730687-985E-4363-BCDF-A8197F706508}"/>
          </ac:picMkLst>
        </pc:picChg>
        <pc:picChg chg="add del mod modCrop">
          <ac:chgData name="호중 이" userId="a79e7f153e15b4d8" providerId="LiveId" clId="{FEFD08FB-AC92-4C29-8A44-092039B4EAEB}" dt="2018-10-27T10:13:07.054" v="1362"/>
          <ac:picMkLst>
            <pc:docMk/>
            <pc:sldMk cId="1485814537" sldId="262"/>
            <ac:picMk id="29" creationId="{6ABF427F-6B0A-45C5-A59B-57C1D790AFC9}"/>
          </ac:picMkLst>
        </pc:picChg>
        <pc:picChg chg="add mod modCrop">
          <ac:chgData name="호중 이" userId="a79e7f153e15b4d8" providerId="LiveId" clId="{FEFD08FB-AC92-4C29-8A44-092039B4EAEB}" dt="2018-10-27T10:18:58.560" v="1839" actId="1076"/>
          <ac:picMkLst>
            <pc:docMk/>
            <pc:sldMk cId="1485814537" sldId="262"/>
            <ac:picMk id="30" creationId="{724C9702-C2BE-45BE-809B-0ED46B069CF1}"/>
          </ac:picMkLst>
        </pc:picChg>
        <pc:picChg chg="add mod">
          <ac:chgData name="호중 이" userId="a79e7f153e15b4d8" providerId="LiveId" clId="{FEFD08FB-AC92-4C29-8A44-092039B4EAEB}" dt="2018-10-27T10:21:24.246" v="1935" actId="1076"/>
          <ac:picMkLst>
            <pc:docMk/>
            <pc:sldMk cId="1485814537" sldId="262"/>
            <ac:picMk id="38" creationId="{10E367FE-3AF9-4DDD-8057-103FF61B7FC2}"/>
          </ac:picMkLst>
        </pc:picChg>
      </pc:sldChg>
      <pc:sldChg chg="addSp delSp modSp add ord">
        <pc:chgData name="호중 이" userId="a79e7f153e15b4d8" providerId="LiveId" clId="{FEFD08FB-AC92-4C29-8A44-092039B4EAEB}" dt="2018-10-27T09:55:00.908" v="1120" actId="1076"/>
        <pc:sldMkLst>
          <pc:docMk/>
          <pc:sldMk cId="1785091327" sldId="263"/>
        </pc:sldMkLst>
        <pc:spChg chg="mod">
          <ac:chgData name="호중 이" userId="a79e7f153e15b4d8" providerId="LiveId" clId="{FEFD08FB-AC92-4C29-8A44-092039B4EAEB}" dt="2018-10-27T09:50:53.790" v="1063" actId="20577"/>
          <ac:spMkLst>
            <pc:docMk/>
            <pc:sldMk cId="1785091327" sldId="263"/>
            <ac:spMk id="9" creationId="{9A0677AC-07A5-4638-A629-E69D183801DD}"/>
          </ac:spMkLst>
        </pc:spChg>
        <pc:spChg chg="add mod">
          <ac:chgData name="호중 이" userId="a79e7f153e15b4d8" providerId="LiveId" clId="{FEFD08FB-AC92-4C29-8A44-092039B4EAEB}" dt="2018-10-27T09:49:49.659" v="1038" actId="1036"/>
          <ac:spMkLst>
            <pc:docMk/>
            <pc:sldMk cId="1785091327" sldId="263"/>
            <ac:spMk id="15" creationId="{DA597FDF-40D9-486D-BBF4-C028C07CD757}"/>
          </ac:spMkLst>
        </pc:spChg>
        <pc:spChg chg="add mod">
          <ac:chgData name="호중 이" userId="a79e7f153e15b4d8" providerId="LiveId" clId="{FEFD08FB-AC92-4C29-8A44-092039B4EAEB}" dt="2018-10-27T09:50:13.398" v="1049" actId="1076"/>
          <ac:spMkLst>
            <pc:docMk/>
            <pc:sldMk cId="1785091327" sldId="263"/>
            <ac:spMk id="16" creationId="{D0A666CE-1F79-417D-9EDD-402BAE6828C1}"/>
          </ac:spMkLst>
        </pc:spChg>
        <pc:spChg chg="add mod">
          <ac:chgData name="호중 이" userId="a79e7f153e15b4d8" providerId="LiveId" clId="{FEFD08FB-AC92-4C29-8A44-092039B4EAEB}" dt="2018-10-27T09:50:30.424" v="1057" actId="1076"/>
          <ac:spMkLst>
            <pc:docMk/>
            <pc:sldMk cId="1785091327" sldId="263"/>
            <ac:spMk id="17" creationId="{26AE757E-7DFE-4281-A4F6-483A8FCC81FE}"/>
          </ac:spMkLst>
        </pc:spChg>
        <pc:picChg chg="add mod modCrop">
          <ac:chgData name="호중 이" userId="a79e7f153e15b4d8" providerId="LiveId" clId="{FEFD08FB-AC92-4C29-8A44-092039B4EAEB}" dt="2018-10-27T09:45:02.105" v="904" actId="1076"/>
          <ac:picMkLst>
            <pc:docMk/>
            <pc:sldMk cId="1785091327" sldId="263"/>
            <ac:picMk id="2" creationId="{A00DC4A7-DFEE-496C-8921-31A3A8C86B16}"/>
          </ac:picMkLst>
        </pc:picChg>
        <pc:picChg chg="add del">
          <ac:chgData name="호중 이" userId="a79e7f153e15b4d8" providerId="LiveId" clId="{FEFD08FB-AC92-4C29-8A44-092039B4EAEB}" dt="2018-10-27T09:43:33.406" v="878"/>
          <ac:picMkLst>
            <pc:docMk/>
            <pc:sldMk cId="1785091327" sldId="263"/>
            <ac:picMk id="3" creationId="{E6A8F359-ADC1-432C-85AB-DD7BC76944B7}"/>
          </ac:picMkLst>
        </pc:picChg>
        <pc:picChg chg="add mod modCrop">
          <ac:chgData name="호중 이" userId="a79e7f153e15b4d8" providerId="LiveId" clId="{FEFD08FB-AC92-4C29-8A44-092039B4EAEB}" dt="2018-10-27T09:45:03.541" v="905" actId="1076"/>
          <ac:picMkLst>
            <pc:docMk/>
            <pc:sldMk cId="1785091327" sldId="263"/>
            <ac:picMk id="4" creationId="{C90B6C6E-2098-47BC-A0B4-8B2FC990CEA2}"/>
          </ac:picMkLst>
        </pc:picChg>
        <pc:picChg chg="add del">
          <ac:chgData name="호중 이" userId="a79e7f153e15b4d8" providerId="LiveId" clId="{FEFD08FB-AC92-4C29-8A44-092039B4EAEB}" dt="2018-10-27T09:43:19.538" v="876"/>
          <ac:picMkLst>
            <pc:docMk/>
            <pc:sldMk cId="1785091327" sldId="263"/>
            <ac:picMk id="8" creationId="{3898538E-09EA-499C-BA69-18E7154E4A28}"/>
          </ac:picMkLst>
        </pc:picChg>
        <pc:picChg chg="add mod modCrop">
          <ac:chgData name="호중 이" userId="a79e7f153e15b4d8" providerId="LiveId" clId="{FEFD08FB-AC92-4C29-8A44-092039B4EAEB}" dt="2018-10-27T09:48:52.549" v="965" actId="1076"/>
          <ac:picMkLst>
            <pc:docMk/>
            <pc:sldMk cId="1785091327" sldId="263"/>
            <ac:picMk id="10" creationId="{4F713E87-6CCB-454E-AA3E-BB71D963AE97}"/>
          </ac:picMkLst>
        </pc:picChg>
        <pc:picChg chg="add mod">
          <ac:chgData name="호중 이" userId="a79e7f153e15b4d8" providerId="LiveId" clId="{FEFD08FB-AC92-4C29-8A44-092039B4EAEB}" dt="2018-10-27T09:50:39.468" v="1060" actId="1076"/>
          <ac:picMkLst>
            <pc:docMk/>
            <pc:sldMk cId="1785091327" sldId="263"/>
            <ac:picMk id="12" creationId="{928E3EC5-3D2C-4AF3-8221-68288170F83F}"/>
          </ac:picMkLst>
        </pc:picChg>
        <pc:picChg chg="add mod modCrop">
          <ac:chgData name="호중 이" userId="a79e7f153e15b4d8" providerId="LiveId" clId="{FEFD08FB-AC92-4C29-8A44-092039B4EAEB}" dt="2018-10-27T09:48:54.143" v="966" actId="1076"/>
          <ac:picMkLst>
            <pc:docMk/>
            <pc:sldMk cId="1785091327" sldId="263"/>
            <ac:picMk id="13" creationId="{8F38E5E6-3D1C-47BA-B608-07BDDB32E429}"/>
          </ac:picMkLst>
        </pc:picChg>
        <pc:picChg chg="add mod modCrop">
          <ac:chgData name="호중 이" userId="a79e7f153e15b4d8" providerId="LiveId" clId="{FEFD08FB-AC92-4C29-8A44-092039B4EAEB}" dt="2018-10-27T09:50:36.308" v="1059" actId="1076"/>
          <ac:picMkLst>
            <pc:docMk/>
            <pc:sldMk cId="1785091327" sldId="263"/>
            <ac:picMk id="14" creationId="{8354B65B-864F-4152-8210-447D4CBF3C41}"/>
          </ac:picMkLst>
        </pc:picChg>
        <pc:picChg chg="add mod modCrop">
          <ac:chgData name="호중 이" userId="a79e7f153e15b4d8" providerId="LiveId" clId="{FEFD08FB-AC92-4C29-8A44-092039B4EAEB}" dt="2018-10-27T09:55:00.908" v="1120" actId="1076"/>
          <ac:picMkLst>
            <pc:docMk/>
            <pc:sldMk cId="1785091327" sldId="263"/>
            <ac:picMk id="18" creationId="{718633D0-5AB5-46B4-9128-80D33D4D9877}"/>
          </ac:picMkLst>
        </pc:picChg>
      </pc:sldChg>
      <pc:sldChg chg="addSp delSp modSp add">
        <pc:chgData name="호중 이" userId="a79e7f153e15b4d8" providerId="LiveId" clId="{FEFD08FB-AC92-4C29-8A44-092039B4EAEB}" dt="2018-10-27T13:53:33.078" v="2994" actId="1076"/>
        <pc:sldMkLst>
          <pc:docMk/>
          <pc:sldMk cId="2580656650" sldId="264"/>
        </pc:sldMkLst>
        <pc:spChg chg="mod">
          <ac:chgData name="호중 이" userId="a79e7f153e15b4d8" providerId="LiveId" clId="{FEFD08FB-AC92-4C29-8A44-092039B4EAEB}" dt="2018-10-27T09:51:00.374" v="1066" actId="20577"/>
          <ac:spMkLst>
            <pc:docMk/>
            <pc:sldMk cId="2580656650" sldId="264"/>
            <ac:spMk id="9" creationId="{9A0677AC-07A5-4638-A629-E69D183801DD}"/>
          </ac:spMkLst>
        </pc:spChg>
        <pc:spChg chg="add mod">
          <ac:chgData name="호중 이" userId="a79e7f153e15b4d8" providerId="LiveId" clId="{FEFD08FB-AC92-4C29-8A44-092039B4EAEB}" dt="2018-10-27T13:53:33.078" v="2994" actId="1076"/>
          <ac:spMkLst>
            <pc:docMk/>
            <pc:sldMk cId="2580656650" sldId="264"/>
            <ac:spMk id="13" creationId="{4BD2205C-4D35-4D12-8C03-0999EE1C26AA}"/>
          </ac:spMkLst>
        </pc:spChg>
        <pc:picChg chg="del">
          <ac:chgData name="호중 이" userId="a79e7f153e15b4d8" providerId="LiveId" clId="{FEFD08FB-AC92-4C29-8A44-092039B4EAEB}" dt="2018-10-27T09:45:14.551" v="908"/>
          <ac:picMkLst>
            <pc:docMk/>
            <pc:sldMk cId="2580656650" sldId="264"/>
            <ac:picMk id="2" creationId="{A00DC4A7-DFEE-496C-8921-31A3A8C86B16}"/>
          </ac:picMkLst>
        </pc:picChg>
        <pc:picChg chg="del">
          <ac:chgData name="호중 이" userId="a79e7f153e15b4d8" providerId="LiveId" clId="{FEFD08FB-AC92-4C29-8A44-092039B4EAEB}" dt="2018-10-27T09:45:15.568" v="909"/>
          <ac:picMkLst>
            <pc:docMk/>
            <pc:sldMk cId="2580656650" sldId="264"/>
            <ac:picMk id="4" creationId="{C90B6C6E-2098-47BC-A0B4-8B2FC990CEA2}"/>
          </ac:picMkLst>
        </pc:picChg>
        <pc:picChg chg="add del mod modCrop">
          <ac:chgData name="호중 이" userId="a79e7f153e15b4d8" providerId="LiveId" clId="{FEFD08FB-AC92-4C29-8A44-092039B4EAEB}" dt="2018-10-27T09:51:02.299" v="1068"/>
          <ac:picMkLst>
            <pc:docMk/>
            <pc:sldMk cId="2580656650" sldId="264"/>
            <ac:picMk id="5" creationId="{7A795F68-5E2A-414D-9CAF-5DDB29EFA2B6}"/>
          </ac:picMkLst>
        </pc:picChg>
        <pc:picChg chg="add mod modCrop">
          <ac:chgData name="호중 이" userId="a79e7f153e15b4d8" providerId="LiveId" clId="{FEFD08FB-AC92-4C29-8A44-092039B4EAEB}" dt="2018-10-27T09:52:34.654" v="1088" actId="14100"/>
          <ac:picMkLst>
            <pc:docMk/>
            <pc:sldMk cId="2580656650" sldId="264"/>
            <ac:picMk id="8" creationId="{F3362534-BB28-4D2D-8777-3E040A79A353}"/>
          </ac:picMkLst>
        </pc:picChg>
        <pc:picChg chg="del mod">
          <ac:chgData name="호중 이" userId="a79e7f153e15b4d8" providerId="LiveId" clId="{FEFD08FB-AC92-4C29-8A44-092039B4EAEB}" dt="2018-10-27T09:45:19.425" v="912"/>
          <ac:picMkLst>
            <pc:docMk/>
            <pc:sldMk cId="2580656650" sldId="264"/>
            <ac:picMk id="10" creationId="{4F713E87-6CCB-454E-AA3E-BB71D963AE97}"/>
          </ac:picMkLst>
        </pc:picChg>
        <pc:picChg chg="add mod modCrop">
          <ac:chgData name="호중 이" userId="a79e7f153e15b4d8" providerId="LiveId" clId="{FEFD08FB-AC92-4C29-8A44-092039B4EAEB}" dt="2018-10-27T09:52:51.968" v="1091" actId="1076"/>
          <ac:picMkLst>
            <pc:docMk/>
            <pc:sldMk cId="2580656650" sldId="264"/>
            <ac:picMk id="12" creationId="{C4EDA151-DBDF-42A3-81EC-1123AEA89D3B}"/>
          </ac:picMkLst>
        </pc:picChg>
      </pc:sldChg>
      <pc:sldChg chg="addSp delSp modSp add">
        <pc:chgData name="호중 이" userId="a79e7f153e15b4d8" providerId="LiveId" clId="{FEFD08FB-AC92-4C29-8A44-092039B4EAEB}" dt="2018-10-27T13:57:22.146" v="3713" actId="1076"/>
        <pc:sldMkLst>
          <pc:docMk/>
          <pc:sldMk cId="2524828541" sldId="265"/>
        </pc:sldMkLst>
        <pc:spChg chg="add mod">
          <ac:chgData name="호중 이" userId="a79e7f153e15b4d8" providerId="LiveId" clId="{FEFD08FB-AC92-4C29-8A44-092039B4EAEB}" dt="2018-10-27T13:56:22.547" v="3467" actId="1076"/>
          <ac:spMkLst>
            <pc:docMk/>
            <pc:sldMk cId="2524828541" sldId="265"/>
            <ac:spMk id="13" creationId="{A50187B6-4827-4808-AB30-B9719AF18666}"/>
          </ac:spMkLst>
        </pc:spChg>
        <pc:spChg chg="add mod">
          <ac:chgData name="호중 이" userId="a79e7f153e15b4d8" providerId="LiveId" clId="{FEFD08FB-AC92-4C29-8A44-092039B4EAEB}" dt="2018-10-27T13:57:20.587" v="3712" actId="1076"/>
          <ac:spMkLst>
            <pc:docMk/>
            <pc:sldMk cId="2524828541" sldId="265"/>
            <ac:spMk id="14" creationId="{30828259-DCDD-48FE-BA23-88264B1024C0}"/>
          </ac:spMkLst>
        </pc:spChg>
        <pc:spChg chg="add mod">
          <ac:chgData name="호중 이" userId="a79e7f153e15b4d8" providerId="LiveId" clId="{FEFD08FB-AC92-4C29-8A44-092039B4EAEB}" dt="2018-10-27T13:57:22.146" v="3713" actId="1076"/>
          <ac:spMkLst>
            <pc:docMk/>
            <pc:sldMk cId="2524828541" sldId="265"/>
            <ac:spMk id="15" creationId="{AF6EF751-265E-4E0C-B041-A8945F63C2E6}"/>
          </ac:spMkLst>
        </pc:spChg>
        <pc:picChg chg="add mod modCrop">
          <ac:chgData name="호중 이" userId="a79e7f153e15b4d8" providerId="LiveId" clId="{FEFD08FB-AC92-4C29-8A44-092039B4EAEB}" dt="2018-10-27T09:55:24.204" v="1121" actId="14100"/>
          <ac:picMkLst>
            <pc:docMk/>
            <pc:sldMk cId="2524828541" sldId="265"/>
            <ac:picMk id="2" creationId="{EBD19C7B-5615-420C-A98E-598A4F02E6FC}"/>
          </ac:picMkLst>
        </pc:picChg>
        <pc:picChg chg="add mod modCrop">
          <ac:chgData name="호중 이" userId="a79e7f153e15b4d8" providerId="LiveId" clId="{FEFD08FB-AC92-4C29-8A44-092039B4EAEB}" dt="2018-10-27T09:56:29.428" v="1135" actId="1076"/>
          <ac:picMkLst>
            <pc:docMk/>
            <pc:sldMk cId="2524828541" sldId="265"/>
            <ac:picMk id="3" creationId="{F9C197AA-EFBB-421B-AAEF-44D8FF7AC75C}"/>
          </ac:picMkLst>
        </pc:picChg>
        <pc:picChg chg="del">
          <ac:chgData name="호중 이" userId="a79e7f153e15b4d8" providerId="LiveId" clId="{FEFD08FB-AC92-4C29-8A44-092039B4EAEB}" dt="2018-10-27T09:53:18.627" v="1093"/>
          <ac:picMkLst>
            <pc:docMk/>
            <pc:sldMk cId="2524828541" sldId="265"/>
            <ac:picMk id="8" creationId="{F3362534-BB28-4D2D-8777-3E040A79A353}"/>
          </ac:picMkLst>
        </pc:picChg>
        <pc:picChg chg="add del">
          <ac:chgData name="호중 이" userId="a79e7f153e15b4d8" providerId="LiveId" clId="{FEFD08FB-AC92-4C29-8A44-092039B4EAEB}" dt="2018-10-27T09:53:21.096" v="1096"/>
          <ac:picMkLst>
            <pc:docMk/>
            <pc:sldMk cId="2524828541" sldId="265"/>
            <ac:picMk id="10" creationId="{68E82428-779C-4267-B247-0CCD2BDC9FDA}"/>
          </ac:picMkLst>
        </pc:picChg>
        <pc:picChg chg="del">
          <ac:chgData name="호중 이" userId="a79e7f153e15b4d8" providerId="LiveId" clId="{FEFD08FB-AC92-4C29-8A44-092039B4EAEB}" dt="2018-10-27T09:53:19.187" v="1094"/>
          <ac:picMkLst>
            <pc:docMk/>
            <pc:sldMk cId="2524828541" sldId="265"/>
            <ac:picMk id="12" creationId="{C4EDA151-DBDF-42A3-81EC-1123AEA89D3B}"/>
          </ac:picMkLst>
        </pc:picChg>
      </pc:sldChg>
      <pc:sldChg chg="modSp add">
        <pc:chgData name="호중 이" userId="a79e7f153e15b4d8" providerId="LiveId" clId="{FEFD08FB-AC92-4C29-8A44-092039B4EAEB}" dt="2018-10-27T10:08:46.097" v="1316" actId="14100"/>
        <pc:sldMkLst>
          <pc:docMk/>
          <pc:sldMk cId="2459066876" sldId="266"/>
        </pc:sldMkLst>
        <pc:picChg chg="mod modCrop">
          <ac:chgData name="호중 이" userId="a79e7f153e15b4d8" providerId="LiveId" clId="{FEFD08FB-AC92-4C29-8A44-092039B4EAEB}" dt="2018-10-27T10:08:46.097" v="1316" actId="14100"/>
          <ac:picMkLst>
            <pc:docMk/>
            <pc:sldMk cId="2459066876" sldId="266"/>
            <ac:picMk id="10" creationId="{4463CC5B-75B4-45AF-A3E8-1DF8C1659399}"/>
          </ac:picMkLst>
        </pc:picChg>
      </pc:sldChg>
      <pc:sldChg chg="addSp delSp modSp add">
        <pc:chgData name="호중 이" userId="a79e7f153e15b4d8" providerId="LiveId" clId="{FEFD08FB-AC92-4C29-8A44-092039B4EAEB}" dt="2018-10-27T13:57:40.994" v="3715" actId="1076"/>
        <pc:sldMkLst>
          <pc:docMk/>
          <pc:sldMk cId="2413606828" sldId="267"/>
        </pc:sldMkLst>
        <pc:spChg chg="add mod">
          <ac:chgData name="호중 이" userId="a79e7f153e15b4d8" providerId="LiveId" clId="{FEFD08FB-AC92-4C29-8A44-092039B4EAEB}" dt="2018-10-27T13:48:37.914" v="2148" actId="20577"/>
          <ac:spMkLst>
            <pc:docMk/>
            <pc:sldMk cId="2413606828" sldId="267"/>
            <ac:spMk id="2" creationId="{5513555C-2256-4E1C-BDC2-A334D425A315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4" creationId="{D41BCEAB-98FA-420D-AAF2-66612F0063D4}"/>
          </ac:spMkLst>
        </pc:spChg>
        <pc:spChg chg="del">
          <ac:chgData name="호중 이" userId="a79e7f153e15b4d8" providerId="LiveId" clId="{FEFD08FB-AC92-4C29-8A44-092039B4EAEB}" dt="2018-10-27T10:21:41.588" v="1938"/>
          <ac:spMkLst>
            <pc:docMk/>
            <pc:sldMk cId="2413606828" sldId="267"/>
            <ac:spMk id="9" creationId="{9A0677AC-07A5-4638-A629-E69D183801DD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2" creationId="{06233E80-B057-488E-8C7F-9C5609C41096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4" creationId="{66EF17C3-BA64-48D8-B060-08D06EDE1DF4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5" creationId="{A47A978D-0711-4415-9F4D-1B9EC2C68989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6" creationId="{4288053A-B7C6-4922-B59A-CF0B42020EDB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7" creationId="{28028D70-E05D-4D97-8043-17C3D36C1E27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8" creationId="{DBD7776F-C86D-41E8-B884-5D90F8F8A595}"/>
          </ac:spMkLst>
        </pc:spChg>
        <pc:spChg chg="del">
          <ac:chgData name="호중 이" userId="a79e7f153e15b4d8" providerId="LiveId" clId="{FEFD08FB-AC92-4C29-8A44-092039B4EAEB}" dt="2018-10-27T10:21:39.414" v="1937"/>
          <ac:spMkLst>
            <pc:docMk/>
            <pc:sldMk cId="2413606828" sldId="267"/>
            <ac:spMk id="19" creationId="{DF91FF3F-DA65-4900-9307-8E561567435B}"/>
          </ac:spMkLst>
        </pc:spChg>
        <pc:spChg chg="add mod">
          <ac:chgData name="호중 이" userId="a79e7f153e15b4d8" providerId="LiveId" clId="{FEFD08FB-AC92-4C29-8A44-092039B4EAEB}" dt="2018-10-27T13:49:12.507" v="2225"/>
          <ac:spMkLst>
            <pc:docMk/>
            <pc:sldMk cId="2413606828" sldId="267"/>
            <ac:spMk id="21" creationId="{6A8C053C-89E9-4607-B4C2-F584E58B65FB}"/>
          </ac:spMkLst>
        </pc:spChg>
        <pc:spChg chg="add mod">
          <ac:chgData name="호중 이" userId="a79e7f153e15b4d8" providerId="LiveId" clId="{FEFD08FB-AC92-4C29-8A44-092039B4EAEB}" dt="2018-10-27T13:57:39.379" v="3714" actId="1076"/>
          <ac:spMkLst>
            <pc:docMk/>
            <pc:sldMk cId="2413606828" sldId="267"/>
            <ac:spMk id="23" creationId="{78136870-94BA-4925-99E6-52A71D9FE7BA}"/>
          </ac:spMkLst>
        </pc:spChg>
        <pc:spChg chg="add mod">
          <ac:chgData name="호중 이" userId="a79e7f153e15b4d8" providerId="LiveId" clId="{FEFD08FB-AC92-4C29-8A44-092039B4EAEB}" dt="2018-10-27T13:57:40.994" v="3715" actId="1076"/>
          <ac:spMkLst>
            <pc:docMk/>
            <pc:sldMk cId="2413606828" sldId="267"/>
            <ac:spMk id="25" creationId="{049187FB-D6A5-4CB4-9999-39F572424015}"/>
          </ac:spMkLst>
        </pc:spChg>
        <pc:picChg chg="del">
          <ac:chgData name="호중 이" userId="a79e7f153e15b4d8" providerId="LiveId" clId="{FEFD08FB-AC92-4C29-8A44-092039B4EAEB}" dt="2018-10-27T10:21:39.414" v="1937"/>
          <ac:picMkLst>
            <pc:docMk/>
            <pc:sldMk cId="2413606828" sldId="267"/>
            <ac:picMk id="8" creationId="{FDFD78A6-AED4-421F-9453-D90B0ADE4925}"/>
          </ac:picMkLst>
        </pc:picChg>
        <pc:picChg chg="del">
          <ac:chgData name="호중 이" userId="a79e7f153e15b4d8" providerId="LiveId" clId="{FEFD08FB-AC92-4C29-8A44-092039B4EAEB}" dt="2018-10-27T10:21:39.414" v="1937"/>
          <ac:picMkLst>
            <pc:docMk/>
            <pc:sldMk cId="2413606828" sldId="267"/>
            <ac:picMk id="10" creationId="{4463CC5B-75B4-45AF-A3E8-1DF8C1659399}"/>
          </ac:picMkLst>
        </pc:picChg>
        <pc:picChg chg="add mod">
          <ac:chgData name="호중 이" userId="a79e7f153e15b4d8" providerId="LiveId" clId="{FEFD08FB-AC92-4C29-8A44-092039B4EAEB}" dt="2018-10-27T13:49:33.794" v="2296" actId="1076"/>
          <ac:picMkLst>
            <pc:docMk/>
            <pc:sldMk cId="2413606828" sldId="267"/>
            <ac:picMk id="20" creationId="{1AD36122-15CD-4E9B-B520-B2BBB90B4AA3}"/>
          </ac:picMkLst>
        </pc:picChg>
        <pc:picChg chg="add mod">
          <ac:chgData name="호중 이" userId="a79e7f153e15b4d8" providerId="LiveId" clId="{FEFD08FB-AC92-4C29-8A44-092039B4EAEB}" dt="2018-10-27T13:48:09.541" v="2106" actId="1076"/>
          <ac:picMkLst>
            <pc:docMk/>
            <pc:sldMk cId="2413606828" sldId="267"/>
            <ac:picMk id="22" creationId="{F5A71C71-B847-41FF-8EAE-3FE026150161}"/>
          </ac:picMkLst>
        </pc:picChg>
        <pc:picChg chg="add mod">
          <ac:chgData name="호중 이" userId="a79e7f153e15b4d8" providerId="LiveId" clId="{FEFD08FB-AC92-4C29-8A44-092039B4EAEB}" dt="2018-10-27T13:49:39.037" v="2298" actId="1076"/>
          <ac:picMkLst>
            <pc:docMk/>
            <pc:sldMk cId="2413606828" sldId="267"/>
            <ac:picMk id="24" creationId="{82DC72D4-2DEB-4A07-AACA-8DBE7BEE92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E945B-A496-4E42-AA4F-EFB167388B91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126A0-9295-4E85-8480-E62DA508C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수정할 필요나 덧붙일 내용이 있다면 꼭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3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행렬의 크기를 지정하여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개수만큼 행렬의 덧셈을 실행하는 함수</a:t>
            </a:r>
            <a:endParaRPr lang="en-US" altLang="ko-KR" dirty="0" smtClean="0"/>
          </a:p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갯수만큼</a:t>
            </a:r>
            <a:r>
              <a:rPr lang="ko-KR" altLang="en-US" dirty="0" smtClean="0"/>
              <a:t> 행렬의 곱셈을 실행하는 함수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수정바람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7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에서 행렬의 메모리를 할당하여 주고</a:t>
            </a:r>
            <a:endParaRPr lang="en-US" altLang="ko-KR" dirty="0" smtClean="0"/>
          </a:p>
          <a:p>
            <a:r>
              <a:rPr lang="ko-KR" altLang="en-US" dirty="0" smtClean="0"/>
              <a:t>각 행렬의 값을 지정하여 줍니다</a:t>
            </a:r>
            <a:endParaRPr lang="en-US" altLang="ko-KR" dirty="0" smtClean="0"/>
          </a:p>
          <a:p>
            <a:r>
              <a:rPr lang="ko-KR" altLang="en-US" dirty="0" smtClean="0"/>
              <a:t>이후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메모리를 할당하고</a:t>
            </a:r>
            <a:endParaRPr lang="en-US" altLang="ko-KR" dirty="0" smtClean="0"/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에 행렬의 값을 전달하여 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8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행렬의 행의 수만큼 생성하여 </a:t>
            </a:r>
            <a:r>
              <a:rPr lang="ko-KR" altLang="en-US" dirty="0" err="1" smtClean="0"/>
              <a:t>곱연산을</a:t>
            </a:r>
            <a:r>
              <a:rPr lang="ko-KR" altLang="en-US" dirty="0" smtClean="0"/>
              <a:t>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결과를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로 전달하여 출력합니다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합연산</a:t>
            </a:r>
            <a:r>
              <a:rPr lang="ko-KR" altLang="en-US" dirty="0" smtClean="0"/>
              <a:t> 또한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생성하고 실행하며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결과를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로 전달하여 출력합니다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2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cuBLAS</a:t>
            </a:r>
            <a:r>
              <a:rPr lang="ko-KR" altLang="en-US" dirty="0" smtClean="0"/>
              <a:t>를 사용할 준비를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이유를 작성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하여 행렬을 바꾸어서 연산하였으며</a:t>
            </a:r>
            <a:endParaRPr lang="en-US" altLang="ko-KR" dirty="0" smtClean="0"/>
          </a:p>
          <a:p>
            <a:r>
              <a:rPr lang="ko-KR" altLang="en-US" dirty="0" smtClean="0"/>
              <a:t>각 행렬은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영어 번역 코드 옆에 넣어주세요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행렬의 크기만큼 메모리를 할당해주며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행렬의 값을 지정합니다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8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행렬의 크기만큼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메모리를 할당해주고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행렬의 값을 </a:t>
            </a:r>
            <a:r>
              <a:rPr lang="en-US" altLang="ko-KR" baseline="0" dirty="0" err="1" smtClean="0"/>
              <a:t>cublas</a:t>
            </a:r>
            <a:r>
              <a:rPr lang="ko-KR" altLang="en-US" baseline="0" dirty="0" smtClean="0"/>
              <a:t>의 함수를 통하여 </a:t>
            </a:r>
            <a:r>
              <a:rPr lang="en-US" altLang="ko-KR" baseline="0" dirty="0" smtClean="0"/>
              <a:t>GPU</a:t>
            </a:r>
            <a:r>
              <a:rPr lang="ko-KR" altLang="en-US" baseline="0" dirty="0" smtClean="0"/>
              <a:t>에 전달해 줍니다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2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Cublas</a:t>
            </a:r>
            <a:r>
              <a:rPr lang="ko-KR" altLang="en-US" dirty="0" smtClean="0"/>
              <a:t>의 함수를 통하여 행렬 연산 </a:t>
            </a:r>
            <a:r>
              <a:rPr lang="en-US" altLang="ko-KR" dirty="0" smtClean="0"/>
              <a:t>A x B + C</a:t>
            </a:r>
            <a:r>
              <a:rPr lang="ko-KR" altLang="en-US" baseline="0" dirty="0" smtClean="0"/>
              <a:t> 를 실행하고 해당 행렬의 값을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로 전달받아 출력한다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1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있으시다면 한글로 작성해 주셔도 될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 개인적으로 </a:t>
            </a:r>
            <a:r>
              <a:rPr lang="en-US" altLang="ko-KR" dirty="0" err="1" smtClean="0"/>
              <a:t>cuBLAS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라이브러리의 사용 방법이 가장 어려웠습니다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따로 없으시다면 해당 슬라이드는 삭제해 주세요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26A0-9295-4E85-8480-E62DA508CE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1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E26-DA97-481A-929B-4CA34FA58D7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217E-AFDF-4029-84E8-93FE8F09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1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B22F85E-F1AF-4A0E-A219-6F117A3EDAD9}"/>
              </a:ext>
            </a:extLst>
          </p:cNvPr>
          <p:cNvSpPr/>
          <p:nvPr/>
        </p:nvSpPr>
        <p:spPr>
          <a:xfrm>
            <a:off x="4572000" y="381000"/>
            <a:ext cx="4572000" cy="6095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8C6EB2-8ED3-4B8C-BA5E-32B51E982DA3}"/>
              </a:ext>
            </a:extLst>
          </p:cNvPr>
          <p:cNvSpPr txBox="1"/>
          <p:nvPr/>
        </p:nvSpPr>
        <p:spPr>
          <a:xfrm>
            <a:off x="4906183" y="1832862"/>
            <a:ext cx="390363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병렬프로그래밍 </a:t>
            </a:r>
            <a:r>
              <a:rPr lang="en-US" altLang="ko-KR" sz="2800" b="1" dirty="0">
                <a:latin typeface="+mn-ea"/>
              </a:rPr>
              <a:t>3</a:t>
            </a:r>
            <a:r>
              <a:rPr lang="ko-KR" altLang="en-US" sz="2800" b="1" dirty="0" smtClean="0">
                <a:latin typeface="+mn-ea"/>
              </a:rPr>
              <a:t>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b="1" dirty="0">
                <a:latin typeface="MingLiU-ExtB" pitchFamily="18" charset="-120"/>
                <a:ea typeface="MingLiU-ExtB" pitchFamily="18" charset="-120"/>
              </a:rPr>
              <a:t>Matrix operation using </a:t>
            </a:r>
            <a:r>
              <a:rPr lang="en-US" altLang="ko-KR" sz="2000" b="1" dirty="0" err="1">
                <a:latin typeface="MingLiU-ExtB" pitchFamily="18" charset="-120"/>
                <a:ea typeface="MingLiU-ExtB" pitchFamily="18" charset="-120"/>
              </a:rPr>
              <a:t>Cuda</a:t>
            </a:r>
            <a:endParaRPr lang="en-US" altLang="ko-KR" sz="2000" b="1" dirty="0" smtClean="0">
              <a:latin typeface="MingLiU-ExtB" pitchFamily="18" charset="-120"/>
              <a:ea typeface="MingLiU-ExtB" pitchFamily="18" charset="-120"/>
            </a:endParaRPr>
          </a:p>
          <a:p>
            <a:endParaRPr lang="en-US" altLang="ko-KR" sz="2000" dirty="0">
              <a:latin typeface="MingLiU-ExtB" pitchFamily="18" charset="-120"/>
              <a:ea typeface="MingLiU-ExtB" pitchFamily="18" charset="-120"/>
            </a:endParaRPr>
          </a:p>
          <a:p>
            <a:r>
              <a:rPr lang="en-US" altLang="ko-KR" sz="2000" b="1" dirty="0">
                <a:latin typeface="MingLiU-ExtB" pitchFamily="18" charset="-120"/>
                <a:ea typeface="MingLiU-ExtB" pitchFamily="18" charset="-120"/>
              </a:rPr>
              <a:t>Matrix operation using </a:t>
            </a:r>
            <a:r>
              <a:rPr lang="en-US" altLang="ko-KR" sz="2000" b="1" dirty="0" err="1">
                <a:latin typeface="MingLiU-ExtB" pitchFamily="18" charset="-120"/>
                <a:ea typeface="MingLiU-ExtB" pitchFamily="18" charset="-120"/>
              </a:rPr>
              <a:t>cuBLAS</a:t>
            </a:r>
            <a:endParaRPr lang="en-US" altLang="ko-KR" sz="2000" b="1" dirty="0">
              <a:latin typeface="MingLiU-ExtB" pitchFamily="18" charset="-120"/>
              <a:ea typeface="MingLiU-ExtB" pitchFamily="18" charset="-120"/>
            </a:endParaRP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752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Cuda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0" y="1648983"/>
            <a:ext cx="3943711" cy="357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8745" y="1918045"/>
            <a:ext cx="28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Specify the size </a:t>
            </a:r>
            <a:endParaRPr lang="en-US" altLang="ko-KR" dirty="0" smtClean="0"/>
          </a:p>
          <a:p>
            <a:r>
              <a:rPr lang="en-US" altLang="ko-KR" dirty="0" smtClean="0"/>
              <a:t>of </a:t>
            </a:r>
            <a:r>
              <a:rPr lang="en-US" altLang="ko-KR" dirty="0"/>
              <a:t>the matrix in advance.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95220" y="2860391"/>
            <a:ext cx="2726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function that performs the addition of a matrix 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en-US" altLang="ko-KR" dirty="0"/>
              <a:t>the number of </a:t>
            </a:r>
            <a:r>
              <a:rPr lang="en-US" altLang="ko-KR" dirty="0" smtClean="0"/>
              <a:t>threads</a:t>
            </a:r>
          </a:p>
          <a:p>
            <a:endParaRPr lang="en-US" altLang="ko-KR" dirty="0"/>
          </a:p>
          <a:p>
            <a:r>
              <a:rPr lang="en-US" altLang="ko-KR" dirty="0"/>
              <a:t>A function that performs multiplication of a matrix by the number of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3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Cuda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0" y="1492983"/>
            <a:ext cx="3136428" cy="209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3" y="3586252"/>
            <a:ext cx="3095238" cy="54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0" y="4040233"/>
            <a:ext cx="4425058" cy="139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0375" y="2705676"/>
            <a:ext cx="3080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CPU allocates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memory of the matrix,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Specify </a:t>
            </a:r>
            <a:r>
              <a:rPr lang="en-US" altLang="ko-KR" dirty="0"/>
              <a:t>a </a:t>
            </a:r>
            <a:r>
              <a:rPr lang="en-US" altLang="ko-KR" dirty="0" smtClean="0"/>
              <a:t>value of </a:t>
            </a:r>
            <a:r>
              <a:rPr lang="en-US" altLang="ko-KR" dirty="0"/>
              <a:t>each matrix.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Allocate </a:t>
            </a:r>
            <a:r>
              <a:rPr lang="en-US" altLang="ko-KR" dirty="0" smtClean="0"/>
              <a:t>GPU </a:t>
            </a:r>
            <a:r>
              <a:rPr lang="en-US" altLang="ko-KR" dirty="0"/>
              <a:t>memory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Pass the value of the matrix to the </a:t>
            </a:r>
            <a:r>
              <a:rPr lang="en-US" altLang="ko-KR" dirty="0" smtClean="0"/>
              <a:t>GPU.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7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Cuda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8" y="1416265"/>
            <a:ext cx="3995222" cy="204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9" y="3464237"/>
            <a:ext cx="3995222" cy="11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3" y="4587989"/>
            <a:ext cx="2545362" cy="90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13" y="4313965"/>
            <a:ext cx="3499136" cy="137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08388" y="1416265"/>
            <a:ext cx="3871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Creates threads for the number of rows in the matrix and executes the multiplication operation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And transfers the result to the CPU and outputs it.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Sum operations also create and execute threads and pass the results to the CPU for output.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cuBLAS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18633D0-5AB5-46B4-9128-80D33D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43040" r="89358" b="55135"/>
          <a:stretch/>
        </p:blipFill>
        <p:spPr>
          <a:xfrm>
            <a:off x="905488" y="2577411"/>
            <a:ext cx="1307588" cy="1940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" y="1535972"/>
            <a:ext cx="4621555" cy="151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551" y="3558746"/>
            <a:ext cx="2520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A</a:t>
            </a:r>
            <a:br>
              <a:rPr lang="en-US" altLang="ko-KR" dirty="0" smtClean="0"/>
            </a:br>
            <a:r>
              <a:rPr lang="en-US" altLang="ko-KR" dirty="0" smtClean="0"/>
              <a:t>	11 17 23 29 35</a:t>
            </a:r>
          </a:p>
          <a:p>
            <a:pPr lvl="1"/>
            <a:r>
              <a:rPr lang="en-US" altLang="ko-KR" dirty="0" smtClean="0"/>
              <a:t>12 18 24 30 36</a:t>
            </a:r>
          </a:p>
          <a:p>
            <a:pPr lvl="1"/>
            <a:r>
              <a:rPr lang="en-US" altLang="ko-KR" dirty="0" smtClean="0"/>
              <a:t>13 19 25 31 37</a:t>
            </a:r>
          </a:p>
          <a:p>
            <a:r>
              <a:rPr lang="en-US" altLang="ko-KR" dirty="0" smtClean="0"/>
              <a:t>	14 20 26 32 38</a:t>
            </a:r>
          </a:p>
          <a:p>
            <a:r>
              <a:rPr lang="en-US" altLang="ko-KR" dirty="0" smtClean="0"/>
              <a:t>	15 21 27 33 39</a:t>
            </a:r>
          </a:p>
          <a:p>
            <a:r>
              <a:rPr lang="en-US" altLang="ko-KR" dirty="0" smtClean="0"/>
              <a:t>	16 22 28 34 40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63330" y="3558745"/>
            <a:ext cx="2520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B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11 16 21 26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12 17 22 27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13 18 23 28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14 19 24 29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15 20 25 30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84109" y="3587578"/>
            <a:ext cx="2520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 C</a:t>
            </a:r>
            <a:br>
              <a:rPr lang="en-US" altLang="ko-KR" dirty="0" smtClean="0"/>
            </a:br>
            <a:r>
              <a:rPr lang="en-US" altLang="ko-KR" dirty="0" smtClean="0"/>
              <a:t>	11 17 23 29</a:t>
            </a:r>
          </a:p>
          <a:p>
            <a:pPr lvl="1"/>
            <a:r>
              <a:rPr lang="en-US" altLang="ko-KR" dirty="0" smtClean="0"/>
              <a:t>12 18 24 30</a:t>
            </a:r>
          </a:p>
          <a:p>
            <a:pPr lvl="1"/>
            <a:r>
              <a:rPr lang="en-US" altLang="ko-KR" dirty="0" smtClean="0"/>
              <a:t>13 19 25 31</a:t>
            </a:r>
          </a:p>
          <a:p>
            <a:r>
              <a:rPr lang="en-US" altLang="ko-KR" dirty="0" smtClean="0"/>
              <a:t>	14 20 26 32</a:t>
            </a:r>
          </a:p>
          <a:p>
            <a:r>
              <a:rPr lang="en-US" altLang="ko-KR" dirty="0" smtClean="0"/>
              <a:t>	15 21 27 33</a:t>
            </a:r>
          </a:p>
          <a:p>
            <a:r>
              <a:rPr lang="en-US" altLang="ko-KR" dirty="0" smtClean="0"/>
              <a:t>	16 22 28 34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0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cuBLAS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18633D0-5AB5-46B4-9128-80D33D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43040" r="89358" b="55135"/>
          <a:stretch/>
        </p:blipFill>
        <p:spPr>
          <a:xfrm>
            <a:off x="905488" y="2577411"/>
            <a:ext cx="1307588" cy="194036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1" y="1580631"/>
            <a:ext cx="4261299" cy="421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20" y="3579918"/>
            <a:ext cx="2670450" cy="117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11" y="4777050"/>
            <a:ext cx="2499268" cy="124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52334" y="1628493"/>
            <a:ext cx="459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Allocates memory as much as </a:t>
            </a:r>
            <a:r>
              <a:rPr lang="en-US" altLang="ko-KR" dirty="0" smtClean="0"/>
              <a:t>the </a:t>
            </a:r>
            <a:r>
              <a:rPr lang="en-US" altLang="ko-KR" dirty="0"/>
              <a:t>size of the matrix, and specifies the value of each matrix.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cuBLAS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18633D0-5AB5-46B4-9128-80D33D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43040" r="89358" b="55135"/>
          <a:stretch/>
        </p:blipFill>
        <p:spPr>
          <a:xfrm>
            <a:off x="905488" y="2577411"/>
            <a:ext cx="1307588" cy="1940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0" y="1560170"/>
            <a:ext cx="5919091" cy="340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19484" y="2111892"/>
            <a:ext cx="4171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 allocates memory to the GPU </a:t>
            </a:r>
            <a:endParaRPr lang="en-US" altLang="ko-KR" dirty="0" smtClean="0"/>
          </a:p>
          <a:p>
            <a:r>
              <a:rPr lang="en-US" altLang="ko-KR" dirty="0" smtClean="0"/>
              <a:t>by </a:t>
            </a:r>
            <a:r>
              <a:rPr lang="en-US" altLang="ko-KR" dirty="0"/>
              <a:t>the size of the matrix,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and </a:t>
            </a:r>
            <a:r>
              <a:rPr lang="en-US" altLang="ko-KR" dirty="0"/>
              <a:t>transfers the value of each matrix </a:t>
            </a:r>
            <a:endParaRPr lang="en-US" altLang="ko-KR" dirty="0" smtClean="0"/>
          </a:p>
          <a:p>
            <a:r>
              <a:rPr lang="en-US" altLang="ko-KR" dirty="0" smtClean="0"/>
              <a:t>to </a:t>
            </a:r>
            <a:r>
              <a:rPr lang="en-US" altLang="ko-KR" dirty="0"/>
              <a:t>the GPU through the function of </a:t>
            </a:r>
            <a:r>
              <a:rPr lang="en-US" altLang="ko-KR" dirty="0" err="1"/>
              <a:t>cublas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31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MingLiU-ExtB" pitchFamily="18" charset="-120"/>
                <a:ea typeface="MingLiU-ExtB" pitchFamily="18" charset="-120"/>
              </a:rPr>
              <a:t>cuBLAS</a:t>
            </a:r>
            <a:r>
              <a:rPr lang="ko-KR" altLang="en-US" sz="2400" b="1" dirty="0">
                <a:latin typeface="HancomEQN" pitchFamily="2" charset="-127"/>
                <a:ea typeface="HancomEQN" pitchFamily="2" charset="-127"/>
              </a:rPr>
              <a:t>를 이용한 행렬 연산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18633D0-5AB5-46B4-9128-80D33D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43040" r="89358" b="55135"/>
          <a:stretch/>
        </p:blipFill>
        <p:spPr>
          <a:xfrm>
            <a:off x="905488" y="2577411"/>
            <a:ext cx="1307588" cy="19403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7" y="1549359"/>
            <a:ext cx="6440437" cy="327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31" y="4662617"/>
            <a:ext cx="2928415" cy="107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1294119"/>
            <a:ext cx="3716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matrix operation A x B + C is executed through the function of </a:t>
            </a:r>
            <a:r>
              <a:rPr lang="en-US" altLang="ko-KR" dirty="0" err="1"/>
              <a:t>Cublas</a:t>
            </a:r>
            <a:r>
              <a:rPr lang="en-US" altLang="ko-KR" dirty="0"/>
              <a:t>, and the value of the corresponding matrix is received and output to the CPU.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62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2404039-277B-47A9-A306-CA7AF255CAC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F2B34B3-B561-4DB7-8A30-8466B9496BF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0677AC-07A5-4638-A629-E69D183801DD}"/>
              </a:ext>
            </a:extLst>
          </p:cNvPr>
          <p:cNvSpPr txBox="1"/>
          <p:nvPr/>
        </p:nvSpPr>
        <p:spPr>
          <a:xfrm>
            <a:off x="171654" y="708858"/>
            <a:ext cx="72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ancomEQN" pitchFamily="2" charset="-127"/>
                <a:ea typeface="HancomEQN" pitchFamily="2" charset="-127"/>
              </a:rPr>
              <a:t>어려웠던 점</a:t>
            </a:r>
            <a:endParaRPr lang="en-US" altLang="ko-KR" sz="2400" b="1" dirty="0">
              <a:latin typeface="HancomEQN" pitchFamily="2" charset="-127"/>
              <a:ea typeface="HancomEQN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92DABEF-CB35-4BAC-B11E-A9A147B572E8}"/>
              </a:ext>
            </a:extLst>
          </p:cNvPr>
          <p:cNvSpPr/>
          <p:nvPr/>
        </p:nvSpPr>
        <p:spPr>
          <a:xfrm>
            <a:off x="7029975" y="647700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병렬프로그래밍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18633D0-5AB5-46B4-9128-80D33D4D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7" t="43040" r="89358" b="55135"/>
          <a:stretch/>
        </p:blipFill>
        <p:spPr>
          <a:xfrm>
            <a:off x="905488" y="2577411"/>
            <a:ext cx="1307588" cy="1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405</Words>
  <Application>Microsoft Office PowerPoint</Application>
  <PresentationFormat>화면 슬라이드 쇼(4:3)</PresentationFormat>
  <Paragraphs>95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호중 이</dc:creator>
  <cp:lastModifiedBy>User</cp:lastModifiedBy>
  <cp:revision>7</cp:revision>
  <dcterms:created xsi:type="dcterms:W3CDTF">2018-10-27T09:12:32Z</dcterms:created>
  <dcterms:modified xsi:type="dcterms:W3CDTF">2018-11-05T05:51:03Z</dcterms:modified>
</cp:coreProperties>
</file>