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0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5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F1F4-9A20-4C75-A7BA-0D5FBD7AC0F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B81C-44F8-4647-A74A-7456205F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92425"/>
            <a:ext cx="7629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3568" y="476672"/>
            <a:ext cx="4536504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파일경로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3036453"/>
            <a:ext cx="4536504" cy="36004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위와 같이 캐릭터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이름별로</a:t>
            </a:r>
            <a:r>
              <a:rPr lang="ko-KR" altLang="en-US" sz="1100" dirty="0" smtClean="0">
                <a:solidFill>
                  <a:schemeClr val="tx1"/>
                </a:solidFill>
              </a:rPr>
              <a:t> 파일을 만들어준다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50196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3568" y="5589240"/>
            <a:ext cx="4536504" cy="36004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캐릭터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이름별로</a:t>
            </a:r>
            <a:r>
              <a:rPr lang="ko-KR" altLang="en-US" sz="1100" dirty="0" smtClean="0">
                <a:solidFill>
                  <a:schemeClr val="tx1"/>
                </a:solidFill>
              </a:rPr>
              <a:t> 나뉘어진 파일 내에는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이름별로</a:t>
            </a:r>
            <a:r>
              <a:rPr lang="ko-KR" altLang="en-US" sz="1100" dirty="0" smtClean="0">
                <a:solidFill>
                  <a:schemeClr val="tx1"/>
                </a:solidFill>
              </a:rPr>
              <a:t> 나누어준다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1553542" cy="191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93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7814" y="2492896"/>
            <a:ext cx="7976593" cy="50405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위에서 보이는 사진이 대표사진이고 해당 제품을 클릭하면 해당 제품을 설명하는 배너 이미지가 몇 개 있는데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그것이 헤드이미지라고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생각하면된다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헤드 이미지는 알아서 적절하게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분배해주면된다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196"/>
            <a:ext cx="3167633" cy="20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4873"/>
            <a:ext cx="2275288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635896" y="1052736"/>
            <a:ext cx="792088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5" y="3140968"/>
            <a:ext cx="5240290" cy="229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5517232"/>
            <a:ext cx="7976593" cy="50405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넣을때는</a:t>
            </a:r>
            <a:r>
              <a:rPr lang="ko-KR" altLang="en-US" sz="1100" dirty="0" smtClean="0">
                <a:solidFill>
                  <a:schemeClr val="tx1"/>
                </a:solidFill>
              </a:rPr>
              <a:t> 위와 같이 넣으면 된다 그리고 제품이름에 춘식</a:t>
            </a:r>
            <a:r>
              <a:rPr lang="en-US" altLang="ko-KR" sz="1100" dirty="0" smtClean="0">
                <a:solidFill>
                  <a:schemeClr val="tx1"/>
                </a:solidFill>
              </a:rPr>
              <a:t>&amp;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이런식으로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되어있을 경우에는 연관캐릭</a:t>
            </a:r>
            <a:r>
              <a:rPr lang="ko-KR" altLang="en-US" sz="1100" dirty="0" smtClean="0">
                <a:solidFill>
                  <a:schemeClr val="tx1"/>
                </a:solidFill>
              </a:rPr>
              <a:t>터</a:t>
            </a:r>
            <a:r>
              <a:rPr lang="en-US" altLang="ko-KR" sz="1100" dirty="0" smtClean="0">
                <a:solidFill>
                  <a:schemeClr val="tx1"/>
                </a:solidFill>
              </a:rPr>
              <a:t>1 </a:t>
            </a:r>
            <a:r>
              <a:rPr lang="ko-KR" altLang="en-US" sz="1100" dirty="0" smtClean="0">
                <a:solidFill>
                  <a:schemeClr val="tx1"/>
                </a:solidFill>
              </a:rPr>
              <a:t>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연관캐릭터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를 모두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입력하면된다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만약에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사진탭을</a:t>
            </a:r>
            <a:r>
              <a:rPr lang="ko-KR" altLang="en-US" sz="1100" dirty="0" smtClean="0">
                <a:solidFill>
                  <a:schemeClr val="tx1"/>
                </a:solidFill>
              </a:rPr>
              <a:t> 다 채우지 못하는 경우 </a:t>
            </a:r>
            <a:r>
              <a:rPr lang="en-US" altLang="ko-KR" sz="1100" dirty="0" smtClean="0">
                <a:solidFill>
                  <a:schemeClr val="tx1"/>
                </a:solidFill>
              </a:rPr>
              <a:t>none </a:t>
            </a:r>
            <a:r>
              <a:rPr lang="ko-KR" altLang="en-US" sz="1100" dirty="0" smtClean="0">
                <a:solidFill>
                  <a:schemeClr val="tx1"/>
                </a:solidFill>
              </a:rPr>
              <a:t>은 절대 건드리지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말것</a:t>
            </a:r>
            <a:r>
              <a:rPr lang="en-US" altLang="ko-KR" sz="1100" dirty="0" smtClean="0">
                <a:solidFill>
                  <a:schemeClr val="tx1"/>
                </a:solidFill>
              </a:rPr>
              <a:t>! : </a:t>
            </a:r>
            <a:r>
              <a:rPr lang="ko-KR" altLang="en-US" sz="1100" dirty="0" smtClean="0">
                <a:solidFill>
                  <a:schemeClr val="tx1"/>
                </a:solidFill>
              </a:rPr>
              <a:t>오류발생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352928" cy="36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2830" y="4293096"/>
            <a:ext cx="7976593" cy="50405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Add </a:t>
            </a:r>
            <a:r>
              <a:rPr lang="ko-KR" altLang="en-US" sz="1100" dirty="0" smtClean="0">
                <a:solidFill>
                  <a:schemeClr val="tx1"/>
                </a:solidFill>
              </a:rPr>
              <a:t>는 탭을 하나 늘려주는 역할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</a:t>
            </a:r>
            <a:r>
              <a:rPr lang="ko-KR" altLang="en-US" sz="1100" dirty="0" smtClean="0">
                <a:solidFill>
                  <a:schemeClr val="tx1"/>
                </a:solidFill>
              </a:rPr>
              <a:t>는 탭을 하나 없애주는 역할을 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그리고 등록은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디비에</a:t>
            </a:r>
            <a:r>
              <a:rPr lang="ko-KR" altLang="en-US" sz="1100" dirty="0" smtClean="0">
                <a:solidFill>
                  <a:schemeClr val="tx1"/>
                </a:solidFill>
              </a:rPr>
              <a:t> 직접 저장해주는 역할을 수행</a:t>
            </a:r>
            <a:r>
              <a:rPr lang="en-US" altLang="ko-KR" sz="1100" dirty="0" smtClean="0">
                <a:solidFill>
                  <a:schemeClr val="tx1"/>
                </a:solidFill>
              </a:rPr>
              <a:t>! =&gt;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신중하게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눌러야함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0648"/>
            <a:ext cx="2520280" cy="333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659" y="4149080"/>
            <a:ext cx="7976593" cy="50405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위와 같이 성공표시가 뜨면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디비에</a:t>
            </a:r>
            <a:r>
              <a:rPr lang="ko-KR" altLang="en-US" sz="1100" dirty="0" smtClean="0">
                <a:solidFill>
                  <a:schemeClr val="tx1"/>
                </a:solidFill>
              </a:rPr>
              <a:t> 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들어간것이다</a:t>
            </a:r>
            <a:r>
              <a:rPr lang="en-US" altLang="ko-KR" sz="110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6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신승환</dc:creator>
  <cp:lastModifiedBy>신승환</cp:lastModifiedBy>
  <cp:revision>2</cp:revision>
  <dcterms:created xsi:type="dcterms:W3CDTF">2021-08-08T11:09:59Z</dcterms:created>
  <dcterms:modified xsi:type="dcterms:W3CDTF">2021-08-08T11:21:39Z</dcterms:modified>
</cp:coreProperties>
</file>