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6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8820C-D3CB-4CF2-A0DC-E33E1258E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D53747-CE90-4448-A2F3-7A45D5E96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8B3C1-44CE-4C16-953A-2681FDC5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48DB9-6510-4BE6-BEFB-721DC48D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2C1B9-A8D2-4973-B750-7EB93480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14B81-A2C6-4C3A-AC85-3E7BD8DD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C729D1-CDE2-4D1C-AE31-1CAEF4B69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B6BD8-C096-4F77-A551-D50B57F4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66FBB-364C-42C4-8DDE-AEC212B6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1CB91-4F58-4192-B9F0-87425776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5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AF7F59-3999-4EAA-944F-0525FFC10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8D9AA2-88DF-4074-A766-F85C2F9C6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99710-5190-4F29-B159-6DD186F9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B5AF0-2B1E-43D6-853E-6EB5F239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B8CB5-7558-4BEE-AF2D-B8AC8058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53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5AD05-2905-49A4-812F-5F6D7267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14B41-5C24-4704-AFD7-B17FB542B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63CC1-8118-4805-B550-5424A9BE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00B88-3EC7-4ABF-BC98-2ED47E3A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2C89EC-FEA7-4E94-9C86-722B1AC0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29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FBB85-F756-4713-B314-821F09B7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B28C3-699A-4846-B179-635D8942B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3085B-4465-4874-B0F8-6F605C8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CA908-E28D-4DB0-83FC-8C74DEC1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1E28E-A6A7-4581-AED9-7709DB46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9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10C84-92E7-4CB9-9DF5-2DAF33B3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A948D-1BDC-46B3-8263-F5194F01E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72D6D3-65CF-49B8-B90D-8220C5876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1A25CA-A797-4B73-8992-C03705BC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F14D0A-017E-4ECA-BF29-3C602666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037CD9-6226-4EDB-9808-B5A40764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9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63817-D9A4-4678-AB32-CDA83254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F2C35-D723-4E7A-94CE-BA2529E47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3218E5-9AF3-4593-9CB5-AE2A84FBB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9C74BC-8D17-4ADA-B9FB-27CECC632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7D78D-1663-40C2-87CC-08828A34A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4431A9-E73B-41C1-86B1-1123AC16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201625-D631-465A-8041-3FCB5792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2033BE-774C-4DAC-971E-047AA2AD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64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32BE7-3304-4A29-8DCC-11A7AB10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C6A63B-C758-45DE-95B5-B89D3313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79950F-788D-4742-AA5D-D0A9BD4E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D01A0D-B34D-431F-AB67-F4AB19E2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9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AC6E42-AAD3-4F4B-A497-E41A6FD9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6ED10F-E91E-4FA1-A403-450A8EA1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6E0925-F724-496E-8341-C2727B37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05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522E2-3E7F-41FE-92E9-1D15C34F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F3E8A-17DA-4958-9D9D-7E3A5422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A52592-4D30-4E31-A7B1-7AFF01622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29CD4-AA8A-40EF-87A9-2FB13D55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1816A0-7D5C-42A5-B137-95DA5080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4F209-1624-4D88-BA48-EE4566CB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8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D9833-9BC4-4BD6-B791-51DA174A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5433FE-3287-429F-9240-354A439E3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EFAD00-520C-4363-B9AF-7E8093BC5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4AF61-C446-4503-A5B7-CE9304C7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CD202-A23B-4020-9C0A-8AA7F558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9117D-8AF2-4654-A24B-D2AAC44D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2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E3E0B8-466A-4FCC-B556-8C4E94AD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05D4E8-A7AD-401E-B2D4-AB039BF8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907C6-7B4D-4D25-80BE-1503A395B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4FAA-3937-4C42-849F-24E667424F4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F8E33-8DC5-453F-B035-634C96DA5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E6950-E6A1-4549-9B16-F8C1C6AE9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273E1-ACFE-48D8-878E-6884433B33C0}"/>
              </a:ext>
            </a:extLst>
          </p:cNvPr>
          <p:cNvSpPr txBox="1"/>
          <p:nvPr userDrawn="1"/>
        </p:nvSpPr>
        <p:spPr>
          <a:xfrm>
            <a:off x="0" y="-4207"/>
            <a:ext cx="754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0" u="none" dirty="0" err="1">
                <a:latin typeface="Consolas" panose="020B0609020204030204" pitchFamily="49" charset="0"/>
                <a:cs typeface="Aharoni" panose="020B0604020202020204" pitchFamily="2" charset="-79"/>
              </a:rPr>
              <a:t>SimJoon_TTMD</a:t>
            </a:r>
            <a:endParaRPr lang="ko-KR" altLang="en-US" sz="2800" b="1" i="0" u="none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11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BD4E9-AB5C-44DF-A26E-EE7F1DECB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2021_03_31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559A3F-3ACD-4D94-8AD1-9615F1E76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동아리 </a:t>
            </a:r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40312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22422-4745-4A35-AC6D-6708CD9B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1867 </a:t>
            </a:r>
            <a:r>
              <a:rPr lang="ko-KR" altLang="en-US" dirty="0"/>
              <a:t>없음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8FB5F5F-F1E9-423A-AA4E-C4F86020C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025" y="1981994"/>
            <a:ext cx="6457950" cy="4038600"/>
          </a:xfrm>
        </p:spPr>
      </p:pic>
    </p:spTree>
    <p:extLst>
      <p:ext uri="{BB962C8B-B14F-4D97-AF65-F5344CB8AC3E}">
        <p14:creationId xmlns:p14="http://schemas.microsoft.com/office/powerpoint/2010/main" val="166036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2021_03_31</vt:lpstr>
      <vt:lpstr>1867 없음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2021_03_31</dc:title>
  <dc:creator>준</dc:creator>
  <cp:lastModifiedBy>준</cp:lastModifiedBy>
  <cp:revision>5</cp:revision>
  <dcterms:created xsi:type="dcterms:W3CDTF">2021-03-27T13:02:41Z</dcterms:created>
  <dcterms:modified xsi:type="dcterms:W3CDTF">2021-03-27T14:25:58Z</dcterms:modified>
</cp:coreProperties>
</file>