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820C-D3CB-4CF2-A0DC-E33E1258E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53747-CE90-4448-A2F3-7A45D5E96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8B3C1-44CE-4C16-953A-2681FDC5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48DB9-6510-4BE6-BEFB-721DC48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2C1B9-A8D2-4973-B750-7EB93480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4B81-A2C6-4C3A-AC85-3E7BD8DD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729D1-CDE2-4D1C-AE31-1CAEF4B69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B6BD8-C096-4F77-A551-D50B57F4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66FBB-364C-42C4-8DDE-AEC212B6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1CB91-4F58-4192-B9F0-87425776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F7F59-3999-4EAA-944F-0525FFC10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D9AA2-88DF-4074-A766-F85C2F9C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99710-5190-4F29-B159-6DD186F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B5AF0-2B1E-43D6-853E-6EB5F239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B8CB5-7558-4BEE-AF2D-B8AC805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AD05-2905-49A4-812F-5F6D7267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14B41-5C24-4704-AFD7-B17FB542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63CC1-8118-4805-B550-5424A9B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00B88-3EC7-4ABF-BC98-2ED47E3A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C89EC-FEA7-4E94-9C86-722B1AC0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FBB85-F756-4713-B314-821F09B7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28C3-699A-4846-B179-635D8942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085B-4465-4874-B0F8-6F605C8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CA908-E28D-4DB0-83FC-8C74DEC1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1E28E-A6A7-4581-AED9-7709DB46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10C84-92E7-4CB9-9DF5-2DAF33B3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A948D-1BDC-46B3-8263-F5194F01E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2D6D3-65CF-49B8-B90D-8220C587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A25CA-A797-4B73-8992-C03705BC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14D0A-017E-4ECA-BF29-3C602666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37CD9-6226-4EDB-9808-B5A40764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3817-D9A4-4678-AB32-CDA83254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F2C35-D723-4E7A-94CE-BA2529E4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218E5-9AF3-4593-9CB5-AE2A84FB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C74BC-8D17-4ADA-B9FB-27CECC632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7D78D-1663-40C2-87CC-08828A34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431A9-E73B-41C1-86B1-1123AC16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201625-D631-465A-8041-3FCB579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033BE-774C-4DAC-971E-047AA2AD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32BE7-3304-4A29-8DCC-11A7AB10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C6A63B-C758-45DE-95B5-B89D331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9950F-788D-4742-AA5D-D0A9BD4E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01A0D-B34D-431F-AB67-F4AB19E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C6E42-AAD3-4F4B-A497-E41A6FD9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6ED10F-E91E-4FA1-A403-450A8EA1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E0925-F724-496E-8341-C2727B37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22E2-3E7F-41FE-92E9-1D15C34F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F3E8A-17DA-4958-9D9D-7E3A5422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52592-4D30-4E31-A7B1-7AFF0162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29CD4-AA8A-40EF-87A9-2FB13D5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816A0-7D5C-42A5-B137-95DA5080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4F209-1624-4D88-BA48-EE4566C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9833-9BC4-4BD6-B791-51DA174A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433FE-3287-429F-9240-354A439E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FAD00-520C-4363-B9AF-7E8093BC5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4AF61-C446-4503-A5B7-CE9304C7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CD202-A23B-4020-9C0A-8AA7F55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9117D-8AF2-4654-A24B-D2AAC44D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3E0B8-466A-4FCC-B556-8C4E94AD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5D4E8-A7AD-401E-B2D4-AB039BF8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907C6-7B4D-4D25-80BE-1503A395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FAA-3937-4C42-849F-24E667424F46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8E33-8DC5-453F-B035-634C96DA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E6950-E6A1-4549-9B16-F8C1C6AE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BECE-AB68-4696-A573-23DF7DE9E7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273E1-ACFE-48D8-878E-6884433B33C0}"/>
              </a:ext>
            </a:extLst>
          </p:cNvPr>
          <p:cNvSpPr txBox="1"/>
          <p:nvPr userDrawn="1"/>
        </p:nvSpPr>
        <p:spPr>
          <a:xfrm>
            <a:off x="0" y="-4207"/>
            <a:ext cx="754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u="none" dirty="0" err="1">
                <a:latin typeface="Consolas" panose="020B0609020204030204" pitchFamily="49" charset="0"/>
                <a:cs typeface="Aharoni" panose="020B0604020202020204" pitchFamily="2" charset="-79"/>
              </a:rPr>
              <a:t>SimJoon_TTMD</a:t>
            </a:r>
            <a:endParaRPr lang="ko-KR" altLang="en-US" sz="2800" b="1" i="0" u="none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11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BD4E9-AB5C-44DF-A26E-EE7F1DECB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2021_03_31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559A3F-3ACD-4D94-8AD1-9615F1E76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동아리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40312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2422-4745-4A35-AC6D-6708CD9B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1867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FB5F5F-F1E9-423A-AA4E-C4F86020C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1981994"/>
            <a:ext cx="6457950" cy="4038600"/>
          </a:xfrm>
        </p:spPr>
      </p:pic>
    </p:spTree>
    <p:extLst>
      <p:ext uri="{BB962C8B-B14F-4D97-AF65-F5344CB8AC3E}">
        <p14:creationId xmlns:p14="http://schemas.microsoft.com/office/powerpoint/2010/main" val="166036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FEDAE-9293-427A-B171-8790DBBC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2557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28C51-D1D6-4F52-9C1D-A74C2CC7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문제</a:t>
            </a:r>
            <a:endParaRPr lang="en-US" altLang="ko-KR" dirty="0"/>
          </a:p>
          <a:p>
            <a:r>
              <a:rPr lang="ko-KR" altLang="en-US" dirty="0" err="1"/>
              <a:t>노솔브</a:t>
            </a:r>
            <a:r>
              <a:rPr lang="en-US" altLang="ko-KR" dirty="0"/>
              <a:t>(No</a:t>
            </a:r>
            <a:r>
              <a:rPr lang="ko-KR" altLang="en-US" dirty="0"/>
              <a:t> </a:t>
            </a:r>
            <a:r>
              <a:rPr lang="en-US" altLang="ko-KR" dirty="0"/>
              <a:t>Solve) </a:t>
            </a:r>
            <a:r>
              <a:rPr lang="ko-KR" altLang="en-US" dirty="0"/>
              <a:t>방지 문제</a:t>
            </a:r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, </a:t>
            </a:r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아무거나 써도 된다</a:t>
            </a:r>
          </a:p>
        </p:txBody>
      </p:sp>
    </p:spTree>
    <p:extLst>
      <p:ext uri="{BB962C8B-B14F-4D97-AF65-F5344CB8AC3E}">
        <p14:creationId xmlns:p14="http://schemas.microsoft.com/office/powerpoint/2010/main" val="376141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09F7F-7680-495A-A46D-3696F74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4344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9FAB8-D462-4C47-A231-823C5F63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</a:t>
            </a:r>
            <a:r>
              <a:rPr lang="en-US" altLang="ko-KR" dirty="0"/>
              <a:t>(average)</a:t>
            </a:r>
            <a:r>
              <a:rPr lang="ko-KR" altLang="en-US" dirty="0"/>
              <a:t>을 구하고 평균을 넘는 학생들 수</a:t>
            </a:r>
            <a:r>
              <a:rPr lang="en-US" altLang="ko-KR" dirty="0"/>
              <a:t>(S)</a:t>
            </a:r>
            <a:r>
              <a:rPr lang="ko-KR" altLang="en-US" dirty="0"/>
              <a:t>를 구하자</a:t>
            </a:r>
            <a:endParaRPr lang="en-US" altLang="ko-KR" dirty="0"/>
          </a:p>
          <a:p>
            <a:r>
              <a:rPr lang="ko-KR" altLang="en-US" dirty="0"/>
              <a:t>각 케이스의 정답은 </a:t>
            </a:r>
            <a:r>
              <a:rPr lang="en-US" altLang="ko-KR" dirty="0"/>
              <a:t>(S/N)*100</a:t>
            </a:r>
            <a:r>
              <a:rPr lang="ko-KR" altLang="en-US" dirty="0"/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384326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2FF44-78A6-444C-BCC6-2B7E3565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1929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A3CBA-B3AB-4FF6-AB6B-531F7E01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체를 이용하여 풀면 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37 에라토스테네스의 체 이해하기 - 에어클래스">
            <a:extLst>
              <a:ext uri="{FF2B5EF4-FFF2-40B4-BE49-F238E27FC236}">
                <a16:creationId xmlns:a16="http://schemas.microsoft.com/office/drawing/2014/main" id="{8D7AA5CB-6F37-43C3-8A72-E3AA356D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31" y="2399315"/>
            <a:ext cx="7283126" cy="409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75457-549A-4CC1-9E59-0232BF7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1427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02048-3EF2-4928-AED6-316ED7AE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찢기</a:t>
            </a:r>
            <a:endParaRPr lang="en-US" altLang="ko-KR" dirty="0"/>
          </a:p>
          <a:p>
            <a:r>
              <a:rPr lang="en-US" altLang="ko-KR" dirty="0"/>
              <a:t>10^9 &gt;= N </a:t>
            </a:r>
            <a:r>
              <a:rPr lang="ko-KR" altLang="en-US" dirty="0"/>
              <a:t>이니까 정수형으로 받은 다음에 찢기</a:t>
            </a:r>
          </a:p>
        </p:txBody>
      </p:sp>
    </p:spTree>
    <p:extLst>
      <p:ext uri="{BB962C8B-B14F-4D97-AF65-F5344CB8AC3E}">
        <p14:creationId xmlns:p14="http://schemas.microsoft.com/office/powerpoint/2010/main" val="6682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31A9E-32F0-47AC-9221-982FE18B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9461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1030C-9B6F-4223-B9D8-2B1EE9A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P(11)=12, 3,9</a:t>
            </a:r>
            <a:r>
              <a:rPr lang="ko-KR" altLang="en-US" dirty="0"/>
              <a:t>로 만들어짐</a:t>
            </a:r>
            <a:endParaRPr lang="en-US" altLang="ko-KR" dirty="0"/>
          </a:p>
          <a:p>
            <a:r>
              <a:rPr lang="en-US" altLang="ko-KR" dirty="0"/>
              <a:t>P(10)=9 2,7</a:t>
            </a:r>
            <a:r>
              <a:rPr lang="ko-KR" altLang="en-US" dirty="0"/>
              <a:t>로 만들어짐</a:t>
            </a:r>
            <a:endParaRPr lang="en-US" altLang="ko-KR" dirty="0"/>
          </a:p>
          <a:p>
            <a:r>
              <a:rPr lang="en-US" altLang="ko-KR" dirty="0"/>
              <a:t>P(N)=?+? </a:t>
            </a:r>
            <a:r>
              <a:rPr lang="ko-KR" altLang="en-US" dirty="0"/>
              <a:t>로 표현이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4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91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2021_03_31</vt:lpstr>
      <vt:lpstr>1867 </vt:lpstr>
      <vt:lpstr>2557</vt:lpstr>
      <vt:lpstr>4344</vt:lpstr>
      <vt:lpstr>1929</vt:lpstr>
      <vt:lpstr>1427</vt:lpstr>
      <vt:lpstr>9461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2021_03_31</dc:title>
  <dc:creator>준</dc:creator>
  <cp:lastModifiedBy>준</cp:lastModifiedBy>
  <cp:revision>10</cp:revision>
  <dcterms:created xsi:type="dcterms:W3CDTF">2021-03-27T13:02:41Z</dcterms:created>
  <dcterms:modified xsi:type="dcterms:W3CDTF">2021-03-29T14:43:33Z</dcterms:modified>
</cp:coreProperties>
</file>