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DB17-5D42-4726-B30F-F4003A456F8E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A93A-9F1C-4C49-82EF-2F8717AF2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47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AF18-CC6F-4FCC-97F8-F52E430D7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절차적 컨텐츠 생성 기법을</a:t>
            </a:r>
            <a:br>
              <a:rPr lang="en-US" altLang="ko-KR" sz="5400" dirty="0"/>
            </a:br>
            <a:r>
              <a:rPr lang="ko-KR" altLang="en-US" sz="5400" dirty="0"/>
              <a:t> 이용한 던전 게임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5E9F4-3FFA-43F7-9653-5D8D5A8C9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20318 </a:t>
            </a:r>
            <a:r>
              <a:rPr lang="ko-KR" altLang="en-US" dirty="0" err="1"/>
              <a:t>이기연</a:t>
            </a:r>
            <a:r>
              <a:rPr lang="en-US" altLang="ko-KR" dirty="0"/>
              <a:t>, 20411 </a:t>
            </a:r>
            <a:r>
              <a:rPr lang="ko-KR" altLang="en-US" dirty="0" err="1"/>
              <a:t>서윤하</a:t>
            </a:r>
            <a:r>
              <a:rPr lang="en-US" altLang="ko-KR" dirty="0"/>
              <a:t>, 20512 </a:t>
            </a:r>
            <a:r>
              <a:rPr lang="ko-KR" altLang="en-US" dirty="0"/>
              <a:t>심준</a:t>
            </a:r>
          </a:p>
        </p:txBody>
      </p:sp>
    </p:spTree>
    <p:extLst>
      <p:ext uri="{BB962C8B-B14F-4D97-AF65-F5344CB8AC3E}">
        <p14:creationId xmlns:p14="http://schemas.microsoft.com/office/powerpoint/2010/main" val="365099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E8EF-83FF-428A-A282-D3A980E1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-nanumgothic"/>
              </a:rPr>
              <a:t>절차적 컨텐츠 생성</a:t>
            </a:r>
            <a:r>
              <a:rPr lang="en-US" altLang="ko-KR" dirty="0">
                <a:latin typeface="se-nanumgothic"/>
              </a:rPr>
              <a:t>?</a:t>
            </a:r>
            <a:endParaRPr lang="ko-KR" altLang="en-US" dirty="0">
              <a:latin typeface="se-nanum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87E90-6BA7-4182-851B-FF042417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육체파 마법사가 온다 '위자드 오브 레전드'">
            <a:extLst>
              <a:ext uri="{FF2B5EF4-FFF2-40B4-BE49-F238E27FC236}">
                <a16:creationId xmlns:a16="http://schemas.microsoft.com/office/drawing/2014/main" id="{24833642-567B-4ACF-B07B-A5BBD291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8250"/>
            <a:ext cx="4575169" cy="25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로그라이크(Rogue-like) 게임에 대해 알아보자 : 네이버 블로그">
            <a:extLst>
              <a:ext uri="{FF2B5EF4-FFF2-40B4-BE49-F238E27FC236}">
                <a16:creationId xmlns:a16="http://schemas.microsoft.com/office/drawing/2014/main" id="{6A3AD508-4BF7-4DA4-9032-610599BB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1140"/>
            <a:ext cx="48768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로그라이크 게임의 변형들">
            <a:extLst>
              <a:ext uri="{FF2B5EF4-FFF2-40B4-BE49-F238E27FC236}">
                <a16:creationId xmlns:a16="http://schemas.microsoft.com/office/drawing/2014/main" id="{E98314B3-EB96-4601-9463-DDE31DBF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81" y="3074325"/>
            <a:ext cx="5131837" cy="28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5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58DE-512C-4B4E-B282-9A8F5BCF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e-nanumgothic"/>
              </a:rPr>
              <a:t>Cellular Automata?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1F370-5F65-4783-9AE4-CB08604D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EA20CB-F840-4A4D-A0C8-C8C9B12233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68" y="2196037"/>
            <a:ext cx="3831275" cy="2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D04090-39EA-4FB4-9844-3E7670BC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10" y="1027906"/>
            <a:ext cx="505579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C860C-65CE-485E-8061-CCF1C061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e-nanumgothic"/>
              </a:rPr>
              <a:t>Binary Space Partition?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CF733D-7CB1-422E-A986-066D0B48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73" y="1690688"/>
            <a:ext cx="4918819" cy="2767041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A025C2A-1E2B-417A-8A9A-33F1FB69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4" y="1240972"/>
            <a:ext cx="4663583" cy="3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6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415D1-0756-46B2-963C-D85761C1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녹색, 바둑판식이(가) 표시된 사진&#10;&#10;자동 생성된 설명">
            <a:extLst>
              <a:ext uri="{FF2B5EF4-FFF2-40B4-BE49-F238E27FC236}">
                <a16:creationId xmlns:a16="http://schemas.microsoft.com/office/drawing/2014/main" id="{C46EA7D4-22FD-468E-B395-C3B07D69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5" y="1690688"/>
            <a:ext cx="453446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7ADA1E-0A00-4D5C-92B2-8E4D4B2D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57" y="762475"/>
            <a:ext cx="3533192" cy="56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8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6E7A-52ED-4E7B-BCD7-6CEC5D2A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FC1E818-A231-4291-BEBF-2E924C09A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27" y="365125"/>
            <a:ext cx="2901582" cy="3026381"/>
          </a:xfrm>
        </p:spPr>
      </p:pic>
      <p:pic>
        <p:nvPicPr>
          <p:cNvPr id="17" name="그림 1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E747FEAE-AE48-4E86-9C11-BCA220DB4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27" y="3742173"/>
            <a:ext cx="3274961" cy="29831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224C11-3914-4E06-9FB0-50B6D0A9C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27" y="3860166"/>
            <a:ext cx="2782748" cy="27016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EAC6C5-269D-48ED-B63A-74E8F3C20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24" y="475184"/>
            <a:ext cx="2913765" cy="30228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C983C7-AED4-4042-9CA2-BAFE48364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55" y="997675"/>
            <a:ext cx="44958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4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패브릭, 창살이(가) 표시된 사진&#10;&#10;자동 생성된 설명">
            <a:extLst>
              <a:ext uri="{FF2B5EF4-FFF2-40B4-BE49-F238E27FC236}">
                <a16:creationId xmlns:a16="http://schemas.microsoft.com/office/drawing/2014/main" id="{B01B56C7-63D9-4171-80E6-0386FF4BA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2" y="973689"/>
            <a:ext cx="4791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61653A-6A44-4FA7-AB67-7B0746B1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10" y="2355862"/>
            <a:ext cx="4057356" cy="2633956"/>
          </a:xfrm>
          <a:prstGeom prst="rect">
            <a:avLst/>
          </a:prstGeom>
        </p:spPr>
      </p:pic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D4E12F4A-53C7-4CD9-BDD8-2F2D8698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36" y="56799"/>
            <a:ext cx="3268925" cy="3182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D6A857-FCE1-471A-BDD8-E005210DD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36" y="3429000"/>
            <a:ext cx="3447791" cy="32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6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가구, 카페트, 옅은이(가) 표시된 사진&#10;&#10;자동 생성된 설명">
            <a:extLst>
              <a:ext uri="{FF2B5EF4-FFF2-40B4-BE49-F238E27FC236}">
                <a16:creationId xmlns:a16="http://schemas.microsoft.com/office/drawing/2014/main" id="{3C97CD52-1669-4151-A740-0DD3D0C8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91" y="1050562"/>
            <a:ext cx="4467017" cy="4351338"/>
          </a:xfrm>
        </p:spPr>
      </p:pic>
    </p:spTree>
    <p:extLst>
      <p:ext uri="{BB962C8B-B14F-4D97-AF65-F5344CB8AC3E}">
        <p14:creationId xmlns:p14="http://schemas.microsoft.com/office/powerpoint/2010/main" val="1525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30</Words>
  <Application>Microsoft Office PowerPoint</Application>
  <PresentationFormat>와이드스크린</PresentationFormat>
  <Paragraphs>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se-nanumgothic</vt:lpstr>
      <vt:lpstr>Arial</vt:lpstr>
      <vt:lpstr>Calibri</vt:lpstr>
      <vt:lpstr>Calibri Light</vt:lpstr>
      <vt:lpstr>Office Theme</vt:lpstr>
      <vt:lpstr>절차적 컨텐츠 생성 기법을  이용한 던전 게임 개발</vt:lpstr>
      <vt:lpstr>절차적 컨텐츠 생성?</vt:lpstr>
      <vt:lpstr>Cellular Automata?</vt:lpstr>
      <vt:lpstr>Binary Space Partition?</vt:lpstr>
      <vt:lpstr>PowerPoint 프레젠테이션</vt:lpstr>
      <vt:lpstr>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절차적 컨텐츠 생성 기법을  이용한 던전 게임 개발</dc:title>
  <dc:creator>준</dc:creator>
  <cp:lastModifiedBy>준</cp:lastModifiedBy>
  <cp:revision>3</cp:revision>
  <dcterms:created xsi:type="dcterms:W3CDTF">2021-02-02T16:01:20Z</dcterms:created>
  <dcterms:modified xsi:type="dcterms:W3CDTF">2021-02-02T16:32:31Z</dcterms:modified>
</cp:coreProperties>
</file>