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08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7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2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96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8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9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27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4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0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3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AACF-DD50-4BBF-8F46-8EBBA7D4EE70}" type="datetimeFigureOut">
              <a:rPr lang="de-DE" smtClean="0"/>
              <a:t>30.12.2023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6D76-C895-48A4-9E94-A11336283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D21CF3B5-2298-6464-6638-5CFCC2FC53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8" r="20645"/>
          <a:stretch/>
        </p:blipFill>
        <p:spPr>
          <a:xfrm>
            <a:off x="1805527" y="306590"/>
            <a:ext cx="2854880" cy="331570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9433731-EB56-969B-C885-19FB2FB34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0" y="1045635"/>
            <a:ext cx="1639813" cy="1351666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52D6985-B3C7-6C5C-CF82-DC8003E4489A}"/>
              </a:ext>
            </a:extLst>
          </p:cNvPr>
          <p:cNvCxnSpPr>
            <a:cxnSpLocks/>
          </p:cNvCxnSpPr>
          <p:nvPr/>
        </p:nvCxnSpPr>
        <p:spPr bwMode="auto">
          <a:xfrm>
            <a:off x="596162" y="1699054"/>
            <a:ext cx="2585659" cy="291737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4CB2B75-FDF0-BEE1-CFD0-D50D545231CA}"/>
              </a:ext>
            </a:extLst>
          </p:cNvPr>
          <p:cNvCxnSpPr>
            <a:cxnSpLocks/>
          </p:cNvCxnSpPr>
          <p:nvPr/>
        </p:nvCxnSpPr>
        <p:spPr bwMode="auto">
          <a:xfrm>
            <a:off x="1205762" y="1990791"/>
            <a:ext cx="2349707" cy="152515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F142D9E-A90F-FBA8-19D5-295A557E5F46}"/>
              </a:ext>
            </a:extLst>
          </p:cNvPr>
          <p:cNvCxnSpPr>
            <a:cxnSpLocks/>
          </p:cNvCxnSpPr>
          <p:nvPr/>
        </p:nvCxnSpPr>
        <p:spPr bwMode="auto">
          <a:xfrm>
            <a:off x="1615065" y="1500037"/>
            <a:ext cx="2434046" cy="457783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DA93210-1538-5CC0-19A7-D5A1B9CE8D1B}"/>
              </a:ext>
            </a:extLst>
          </p:cNvPr>
          <p:cNvSpPr txBox="1"/>
          <p:nvPr/>
        </p:nvSpPr>
        <p:spPr>
          <a:xfrm>
            <a:off x="5078375" y="232623"/>
            <a:ext cx="3689960" cy="40862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/>
              <a:t>Messwerterfassung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2072518-D8C2-073A-4CC5-5BBE837FEE46}"/>
              </a:ext>
            </a:extLst>
          </p:cNvPr>
          <p:cNvCxnSpPr>
            <a:cxnSpLocks/>
            <a:stCxn id="30" idx="1"/>
          </p:cNvCxnSpPr>
          <p:nvPr/>
        </p:nvCxnSpPr>
        <p:spPr bwMode="auto">
          <a:xfrm flipH="1">
            <a:off x="3973437" y="436935"/>
            <a:ext cx="1104938" cy="541311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074D96E-5D58-2898-4FAA-CF3FDD1229A4}"/>
              </a:ext>
            </a:extLst>
          </p:cNvPr>
          <p:cNvSpPr txBox="1"/>
          <p:nvPr/>
        </p:nvSpPr>
        <p:spPr>
          <a:xfrm>
            <a:off x="185116" y="2793643"/>
            <a:ext cx="1483533" cy="7150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Spannungs-versorgung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D03421A-535E-67B9-853D-CD3A792E5624}"/>
              </a:ext>
            </a:extLst>
          </p:cNvPr>
          <p:cNvSpPr txBox="1"/>
          <p:nvPr/>
        </p:nvSpPr>
        <p:spPr>
          <a:xfrm>
            <a:off x="414619" y="462177"/>
            <a:ext cx="1200446" cy="40862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/>
              <a:t>Steuerung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1C5E0C2-2EBB-CBEE-BC79-DA857E47EF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68649" y="2596036"/>
            <a:ext cx="782412" cy="55515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C585907-3A76-0656-1BD8-A6839342026A}"/>
              </a:ext>
            </a:extLst>
          </p:cNvPr>
          <p:cNvCxnSpPr>
            <a:cxnSpLocks/>
            <a:stCxn id="33" idx="3"/>
          </p:cNvCxnSpPr>
          <p:nvPr/>
        </p:nvCxnSpPr>
        <p:spPr bwMode="auto">
          <a:xfrm>
            <a:off x="1615066" y="666488"/>
            <a:ext cx="1223665" cy="647596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6" name="Grafik 35">
            <a:extLst>
              <a:ext uri="{FF2B5EF4-FFF2-40B4-BE49-F238E27FC236}">
                <a16:creationId xmlns:a16="http://schemas.microsoft.com/office/drawing/2014/main" id="{3324E64D-41AA-3276-38B6-D40635842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46" y="731778"/>
            <a:ext cx="4023802" cy="201663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A9747F29-9229-BC00-BEDA-E4CB81BA6A36}"/>
              </a:ext>
            </a:extLst>
          </p:cNvPr>
          <p:cNvSpPr txBox="1"/>
          <p:nvPr/>
        </p:nvSpPr>
        <p:spPr>
          <a:xfrm>
            <a:off x="4892461" y="661715"/>
            <a:ext cx="2072645" cy="250924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Einschaltvorgang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A55466F-002A-7FE7-D8ED-16413FF18DF0}"/>
              </a:ext>
            </a:extLst>
          </p:cNvPr>
          <p:cNvSpPr txBox="1"/>
          <p:nvPr/>
        </p:nvSpPr>
        <p:spPr>
          <a:xfrm>
            <a:off x="6958048" y="661715"/>
            <a:ext cx="2092869" cy="250924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Ausschaltvorgang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AFFC455-C9DA-9D66-0B33-340E3503D75A}"/>
              </a:ext>
            </a:extLst>
          </p:cNvPr>
          <p:cNvSpPr txBox="1"/>
          <p:nvPr/>
        </p:nvSpPr>
        <p:spPr>
          <a:xfrm>
            <a:off x="2184969" y="79390"/>
            <a:ext cx="2326053" cy="40862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Geschützter Prüfstand</a:t>
            </a:r>
          </a:p>
        </p:txBody>
      </p:sp>
    </p:spTree>
    <p:extLst>
      <p:ext uri="{BB962C8B-B14F-4D97-AF65-F5344CB8AC3E}">
        <p14:creationId xmlns:p14="http://schemas.microsoft.com/office/powerpoint/2010/main" val="357948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</Words>
  <Application>Microsoft Office PowerPoint</Application>
  <PresentationFormat>Bildschirmpräsentation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Heinemann, Jonas</dc:creator>
  <cp:lastModifiedBy>Heinemann, Jonas</cp:lastModifiedBy>
  <cp:revision>4</cp:revision>
  <dcterms:created xsi:type="dcterms:W3CDTF">2023-12-30T15:42:41Z</dcterms:created>
  <dcterms:modified xsi:type="dcterms:W3CDTF">2023-12-30T15:50:46Z</dcterms:modified>
</cp:coreProperties>
</file>