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47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D52DE-7707-4497-A7AC-1EDA4D99502E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B7327B1E-D0A0-45BD-8F1C-48834F431EFA}">
      <dgm:prSet phldrT="[Teksti]" custT="1"/>
      <dgm:spPr/>
      <dgm:t>
        <a:bodyPr/>
        <a:lstStyle/>
        <a:p>
          <a:r>
            <a:rPr lang="fi-FI" sz="1050" b="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Tammi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899C75A5-F557-4B36-85AA-34AD6BB3343A}" type="parTrans" cxnId="{FF629BA8-0610-44FF-9445-2DD6D8A55141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814579C0-CF88-44B0-9E4F-4EEC6994371A}" type="sibTrans" cxnId="{FF629BA8-0610-44FF-9445-2DD6D8A55141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19E5600E-CDD6-4FF9-BCFB-10E2B2C48D6F}">
      <dgm:prSet phldrT="[Teksti]" custT="1"/>
      <dgm:spPr/>
      <dgm:t>
        <a:bodyPr/>
        <a:lstStyle/>
        <a:p>
          <a:r>
            <a:rPr lang="fi-FI" sz="1050" b="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Helmi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C177EE1F-7499-455F-B028-8291A1DD1D43}" type="parTrans" cxnId="{E409E297-2225-4EDA-B4B7-6B0CD3C13F7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E555B0B4-A0D1-46A9-A8EF-0652CA8A45E1}" type="sibTrans" cxnId="{E409E297-2225-4EDA-B4B7-6B0CD3C13F7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A823EC82-7790-4797-8C87-1B6B1379EE5A}">
      <dgm:prSet phldrT="[Teksti]" custT="1"/>
      <dgm:spPr/>
      <dgm:t>
        <a:bodyPr/>
        <a:lstStyle/>
        <a:p>
          <a:r>
            <a:rPr lang="fi-FI" sz="1050" b="0" dirty="0" err="1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Huhti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20B69429-82ED-44E7-A2E4-EA8E8E1C5325}" type="parTrans" cxnId="{5576D4F6-18AF-47B0-8D66-BE2605241FE6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87D6C51D-A404-493A-B9FF-ABB39D32DC8B}" type="sibTrans" cxnId="{5576D4F6-18AF-47B0-8D66-BE2605241FE6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1BB899DF-777E-4D72-ADA9-0D1EC00AB508}">
      <dgm:prSet phldrT="[Teksti]" custT="1"/>
      <dgm:spPr/>
      <dgm:t>
        <a:bodyPr/>
        <a:lstStyle/>
        <a:p>
          <a:r>
            <a:rPr lang="fi-FI" sz="1050" b="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Touko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468532A6-1F5E-4090-8252-27FFF53F0555}" type="parTrans" cxnId="{17127F01-0A63-498B-AE01-222E409CABEB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0F1E0F8B-CA0D-4D9F-8111-6B93893F200E}" type="sibTrans" cxnId="{17127F01-0A63-498B-AE01-222E409CABEB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1B9656D7-6B95-4FA4-8D0B-EBB213A610F3}">
      <dgm:prSet phldrT="[Teksti]" custT="1"/>
      <dgm:spPr/>
      <dgm:t>
        <a:bodyPr/>
        <a:lstStyle/>
        <a:p>
          <a:r>
            <a:rPr lang="fi-FI" sz="1050" b="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Kesä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4B172529-AE1F-4026-B863-84F43B99E839}" type="parTrans" cxnId="{88C41A7F-9A0A-4200-9402-6C30D61FDEF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5BC22D61-69F5-4937-9BBD-8DB70CA2B4E9}" type="sibTrans" cxnId="{88C41A7F-9A0A-4200-9402-6C30D61FDEF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75886FE4-A8CF-4FCE-A2DD-1B981CC71639}">
      <dgm:prSet phldrT="[Teksti]" custT="1"/>
      <dgm:spPr/>
      <dgm:t>
        <a:bodyPr/>
        <a:lstStyle/>
        <a:p>
          <a:r>
            <a:rPr lang="fi-FI" sz="1050" b="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Heinä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578F1FC5-55D7-46E8-8252-23E7EF9AC7EA}" type="parTrans" cxnId="{AF73BAEC-C7CA-46BE-AA9B-C0E839FFF41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C86B08C9-5B8B-48B6-B837-979BEDEF5F02}" type="sibTrans" cxnId="{AF73BAEC-C7CA-46BE-AA9B-C0E839FFF414}">
      <dgm:prSet/>
      <dgm:spPr/>
      <dgm:t>
        <a:bodyPr/>
        <a:lstStyle/>
        <a:p>
          <a:endParaRPr lang="fi-FI" sz="1100" b="0">
            <a:ln w="3175">
              <a:solidFill>
                <a:schemeClr val="tx1"/>
              </a:solidFill>
            </a:ln>
            <a:latin typeface="+mn-lt"/>
          </a:endParaRPr>
        </a:p>
      </dgm:t>
    </dgm:pt>
    <dgm:pt modelId="{97A17471-C730-433D-9AD4-40161ADE4A1A}">
      <dgm:prSet phldrT="[Teksti]" custT="1"/>
      <dgm:spPr/>
      <dgm:t>
        <a:bodyPr/>
        <a:lstStyle/>
        <a:p>
          <a:r>
            <a:rPr lang="fi-FI" sz="1050" b="0" dirty="0" err="1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Maalis</a:t>
          </a:r>
          <a:endParaRPr lang="fi-FI" sz="1050" b="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gm:t>
    </dgm:pt>
    <dgm:pt modelId="{F3C5F428-6135-4E98-8632-79064945712F}" type="parTrans" cxnId="{966230E5-75CC-429D-B7B8-C7830977821B}">
      <dgm:prSet/>
      <dgm:spPr/>
      <dgm:t>
        <a:bodyPr/>
        <a:lstStyle/>
        <a:p>
          <a:endParaRPr lang="fi-FI"/>
        </a:p>
      </dgm:t>
    </dgm:pt>
    <dgm:pt modelId="{FF2DF686-07DD-465E-BF8A-6E6E87683AFC}" type="sibTrans" cxnId="{966230E5-75CC-429D-B7B8-C7830977821B}">
      <dgm:prSet/>
      <dgm:spPr/>
      <dgm:t>
        <a:bodyPr/>
        <a:lstStyle/>
        <a:p>
          <a:endParaRPr lang="fi-FI"/>
        </a:p>
      </dgm:t>
    </dgm:pt>
    <dgm:pt modelId="{32843B26-792F-4D8D-82EF-2A389FB43C4A}" type="pres">
      <dgm:prSet presAssocID="{4F3D52DE-7707-4497-A7AC-1EDA4D99502E}" presName="Name0" presStyleCnt="0">
        <dgm:presLayoutVars>
          <dgm:dir/>
          <dgm:animLvl val="lvl"/>
          <dgm:resizeHandles val="exact"/>
        </dgm:presLayoutVars>
      </dgm:prSet>
      <dgm:spPr/>
    </dgm:pt>
    <dgm:pt modelId="{3636651B-23A0-4448-80E7-6238617BA096}" type="pres">
      <dgm:prSet presAssocID="{B7327B1E-D0A0-45BD-8F1C-48834F431E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FE203430-3DE7-43AF-AE91-3F35E913BB6E}" type="pres">
      <dgm:prSet presAssocID="{814579C0-CF88-44B0-9E4F-4EEC6994371A}" presName="parTxOnlySpace" presStyleCnt="0"/>
      <dgm:spPr/>
    </dgm:pt>
    <dgm:pt modelId="{50CBE9B5-A3FB-49BE-AB03-0308889436C4}" type="pres">
      <dgm:prSet presAssocID="{19E5600E-CDD6-4FF9-BCFB-10E2B2C48D6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B00EC596-F16E-4ACE-8871-6CB6BCF5CD75}" type="pres">
      <dgm:prSet presAssocID="{E555B0B4-A0D1-46A9-A8EF-0652CA8A45E1}" presName="parTxOnlySpace" presStyleCnt="0"/>
      <dgm:spPr/>
    </dgm:pt>
    <dgm:pt modelId="{7D65AFDC-5A99-44CA-8E9A-7CFD03EE8658}" type="pres">
      <dgm:prSet presAssocID="{97A17471-C730-433D-9AD4-40161ADE4A1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6EABD7BA-24B6-4008-B07F-B46459EB47E1}" type="pres">
      <dgm:prSet presAssocID="{FF2DF686-07DD-465E-BF8A-6E6E87683AFC}" presName="parTxOnlySpace" presStyleCnt="0"/>
      <dgm:spPr/>
    </dgm:pt>
    <dgm:pt modelId="{7C1E0330-1904-463A-9A71-945CCA967FB0}" type="pres">
      <dgm:prSet presAssocID="{A823EC82-7790-4797-8C87-1B6B1379EE5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435348F4-E38F-41BF-B64F-4D030446B308}" type="pres">
      <dgm:prSet presAssocID="{87D6C51D-A404-493A-B9FF-ABB39D32DC8B}" presName="parTxOnlySpace" presStyleCnt="0"/>
      <dgm:spPr/>
    </dgm:pt>
    <dgm:pt modelId="{3F2F2658-B376-47C1-A404-CD2C865592A3}" type="pres">
      <dgm:prSet presAssocID="{1BB899DF-777E-4D72-ADA9-0D1EC00AB508}" presName="parTxOnly" presStyleLbl="node1" presStyleIdx="4" presStyleCnt="7" custLinFactNeighborY="3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F92BF4B-0F08-4A4A-9806-C85A96F66073}" type="pres">
      <dgm:prSet presAssocID="{0F1E0F8B-CA0D-4D9F-8111-6B93893F200E}" presName="parTxOnlySpace" presStyleCnt="0"/>
      <dgm:spPr/>
    </dgm:pt>
    <dgm:pt modelId="{E9100EDC-603E-4310-B9D9-53529AC578EE}" type="pres">
      <dgm:prSet presAssocID="{1B9656D7-6B95-4FA4-8D0B-EBB213A610F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FD2E8F1-91EB-406E-8893-0C167E2E95EC}" type="pres">
      <dgm:prSet presAssocID="{5BC22D61-69F5-4937-9BBD-8DB70CA2B4E9}" presName="parTxOnlySpace" presStyleCnt="0"/>
      <dgm:spPr/>
    </dgm:pt>
    <dgm:pt modelId="{F7D66182-0E2C-45E1-913C-D28B8C1D3ACF}" type="pres">
      <dgm:prSet presAssocID="{75886FE4-A8CF-4FCE-A2DD-1B981CC7163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5576D4F6-18AF-47B0-8D66-BE2605241FE6}" srcId="{4F3D52DE-7707-4497-A7AC-1EDA4D99502E}" destId="{A823EC82-7790-4797-8C87-1B6B1379EE5A}" srcOrd="3" destOrd="0" parTransId="{20B69429-82ED-44E7-A2E4-EA8E8E1C5325}" sibTransId="{87D6C51D-A404-493A-B9FF-ABB39D32DC8B}"/>
    <dgm:cxn modelId="{96F87BC8-765A-4C4D-9A32-F9B2097570B2}" type="presOf" srcId="{19E5600E-CDD6-4FF9-BCFB-10E2B2C48D6F}" destId="{50CBE9B5-A3FB-49BE-AB03-0308889436C4}" srcOrd="0" destOrd="0" presId="urn:microsoft.com/office/officeart/2005/8/layout/chevron1"/>
    <dgm:cxn modelId="{3BEBBB00-DAC6-4FBF-A634-D800CFC86A8B}" type="presOf" srcId="{1B9656D7-6B95-4FA4-8D0B-EBB213A610F3}" destId="{E9100EDC-603E-4310-B9D9-53529AC578EE}" srcOrd="0" destOrd="0" presId="urn:microsoft.com/office/officeart/2005/8/layout/chevron1"/>
    <dgm:cxn modelId="{8BDF4C7C-3106-4EB6-B58E-521AAE36AFF0}" type="presOf" srcId="{97A17471-C730-433D-9AD4-40161ADE4A1A}" destId="{7D65AFDC-5A99-44CA-8E9A-7CFD03EE8658}" srcOrd="0" destOrd="0" presId="urn:microsoft.com/office/officeart/2005/8/layout/chevron1"/>
    <dgm:cxn modelId="{11D86C3A-AB25-49E6-BA13-1E927061167A}" type="presOf" srcId="{A823EC82-7790-4797-8C87-1B6B1379EE5A}" destId="{7C1E0330-1904-463A-9A71-945CCA967FB0}" srcOrd="0" destOrd="0" presId="urn:microsoft.com/office/officeart/2005/8/layout/chevron1"/>
    <dgm:cxn modelId="{966230E5-75CC-429D-B7B8-C7830977821B}" srcId="{4F3D52DE-7707-4497-A7AC-1EDA4D99502E}" destId="{97A17471-C730-433D-9AD4-40161ADE4A1A}" srcOrd="2" destOrd="0" parTransId="{F3C5F428-6135-4E98-8632-79064945712F}" sibTransId="{FF2DF686-07DD-465E-BF8A-6E6E87683AFC}"/>
    <dgm:cxn modelId="{E952EBAB-637D-4000-BD5F-2FF752A28A91}" type="presOf" srcId="{4F3D52DE-7707-4497-A7AC-1EDA4D99502E}" destId="{32843B26-792F-4D8D-82EF-2A389FB43C4A}" srcOrd="0" destOrd="0" presId="urn:microsoft.com/office/officeart/2005/8/layout/chevron1"/>
    <dgm:cxn modelId="{FF629BA8-0610-44FF-9445-2DD6D8A55141}" srcId="{4F3D52DE-7707-4497-A7AC-1EDA4D99502E}" destId="{B7327B1E-D0A0-45BD-8F1C-48834F431EFA}" srcOrd="0" destOrd="0" parTransId="{899C75A5-F557-4B36-85AA-34AD6BB3343A}" sibTransId="{814579C0-CF88-44B0-9E4F-4EEC6994371A}"/>
    <dgm:cxn modelId="{5D162C49-D8FD-450A-8BE6-67C38C64C75D}" type="presOf" srcId="{75886FE4-A8CF-4FCE-A2DD-1B981CC71639}" destId="{F7D66182-0E2C-45E1-913C-D28B8C1D3ACF}" srcOrd="0" destOrd="0" presId="urn:microsoft.com/office/officeart/2005/8/layout/chevron1"/>
    <dgm:cxn modelId="{E409E297-2225-4EDA-B4B7-6B0CD3C13F74}" srcId="{4F3D52DE-7707-4497-A7AC-1EDA4D99502E}" destId="{19E5600E-CDD6-4FF9-BCFB-10E2B2C48D6F}" srcOrd="1" destOrd="0" parTransId="{C177EE1F-7499-455F-B028-8291A1DD1D43}" sibTransId="{E555B0B4-A0D1-46A9-A8EF-0652CA8A45E1}"/>
    <dgm:cxn modelId="{17127F01-0A63-498B-AE01-222E409CABEB}" srcId="{4F3D52DE-7707-4497-A7AC-1EDA4D99502E}" destId="{1BB899DF-777E-4D72-ADA9-0D1EC00AB508}" srcOrd="4" destOrd="0" parTransId="{468532A6-1F5E-4090-8252-27FFF53F0555}" sibTransId="{0F1E0F8B-CA0D-4D9F-8111-6B93893F200E}"/>
    <dgm:cxn modelId="{88C41A7F-9A0A-4200-9402-6C30D61FDEF4}" srcId="{4F3D52DE-7707-4497-A7AC-1EDA4D99502E}" destId="{1B9656D7-6B95-4FA4-8D0B-EBB213A610F3}" srcOrd="5" destOrd="0" parTransId="{4B172529-AE1F-4026-B863-84F43B99E839}" sibTransId="{5BC22D61-69F5-4937-9BBD-8DB70CA2B4E9}"/>
    <dgm:cxn modelId="{0FB33C1B-1DEF-4EC4-9406-DFD9456F8CBB}" type="presOf" srcId="{1BB899DF-777E-4D72-ADA9-0D1EC00AB508}" destId="{3F2F2658-B376-47C1-A404-CD2C865592A3}" srcOrd="0" destOrd="0" presId="urn:microsoft.com/office/officeart/2005/8/layout/chevron1"/>
    <dgm:cxn modelId="{F32F51EB-4BFB-4512-B7C6-6F04C463203C}" type="presOf" srcId="{B7327B1E-D0A0-45BD-8F1C-48834F431EFA}" destId="{3636651B-23A0-4448-80E7-6238617BA096}" srcOrd="0" destOrd="0" presId="urn:microsoft.com/office/officeart/2005/8/layout/chevron1"/>
    <dgm:cxn modelId="{AF73BAEC-C7CA-46BE-AA9B-C0E839FFF414}" srcId="{4F3D52DE-7707-4497-A7AC-1EDA4D99502E}" destId="{75886FE4-A8CF-4FCE-A2DD-1B981CC71639}" srcOrd="6" destOrd="0" parTransId="{578F1FC5-55D7-46E8-8252-23E7EF9AC7EA}" sibTransId="{C86B08C9-5B8B-48B6-B837-979BEDEF5F02}"/>
    <dgm:cxn modelId="{F1431612-267A-4A30-9D91-F256ADA05BF8}" type="presParOf" srcId="{32843B26-792F-4D8D-82EF-2A389FB43C4A}" destId="{3636651B-23A0-4448-80E7-6238617BA096}" srcOrd="0" destOrd="0" presId="urn:microsoft.com/office/officeart/2005/8/layout/chevron1"/>
    <dgm:cxn modelId="{80248A9B-2F02-475B-848E-18B4BD90E7CC}" type="presParOf" srcId="{32843B26-792F-4D8D-82EF-2A389FB43C4A}" destId="{FE203430-3DE7-43AF-AE91-3F35E913BB6E}" srcOrd="1" destOrd="0" presId="urn:microsoft.com/office/officeart/2005/8/layout/chevron1"/>
    <dgm:cxn modelId="{5F07EA34-B886-432D-A0A7-A2CE24C39524}" type="presParOf" srcId="{32843B26-792F-4D8D-82EF-2A389FB43C4A}" destId="{50CBE9B5-A3FB-49BE-AB03-0308889436C4}" srcOrd="2" destOrd="0" presId="urn:microsoft.com/office/officeart/2005/8/layout/chevron1"/>
    <dgm:cxn modelId="{7CBD35F8-46EA-4725-BE64-201D9E2D2F50}" type="presParOf" srcId="{32843B26-792F-4D8D-82EF-2A389FB43C4A}" destId="{B00EC596-F16E-4ACE-8871-6CB6BCF5CD75}" srcOrd="3" destOrd="0" presId="urn:microsoft.com/office/officeart/2005/8/layout/chevron1"/>
    <dgm:cxn modelId="{5A612621-BB6E-49B9-94D9-DA39AA5B95BB}" type="presParOf" srcId="{32843B26-792F-4D8D-82EF-2A389FB43C4A}" destId="{7D65AFDC-5A99-44CA-8E9A-7CFD03EE8658}" srcOrd="4" destOrd="0" presId="urn:microsoft.com/office/officeart/2005/8/layout/chevron1"/>
    <dgm:cxn modelId="{FD876A9B-A2CD-483D-9320-63AB28E3B50D}" type="presParOf" srcId="{32843B26-792F-4D8D-82EF-2A389FB43C4A}" destId="{6EABD7BA-24B6-4008-B07F-B46459EB47E1}" srcOrd="5" destOrd="0" presId="urn:microsoft.com/office/officeart/2005/8/layout/chevron1"/>
    <dgm:cxn modelId="{C55AED1E-BA34-413E-92EB-9390EC0E2F2D}" type="presParOf" srcId="{32843B26-792F-4D8D-82EF-2A389FB43C4A}" destId="{7C1E0330-1904-463A-9A71-945CCA967FB0}" srcOrd="6" destOrd="0" presId="urn:microsoft.com/office/officeart/2005/8/layout/chevron1"/>
    <dgm:cxn modelId="{185A9B8F-B5FC-4CF9-8FC8-E8C3C82BA3F8}" type="presParOf" srcId="{32843B26-792F-4D8D-82EF-2A389FB43C4A}" destId="{435348F4-E38F-41BF-B64F-4D030446B308}" srcOrd="7" destOrd="0" presId="urn:microsoft.com/office/officeart/2005/8/layout/chevron1"/>
    <dgm:cxn modelId="{C8A4BC24-B1DD-464C-8745-9616E5C57109}" type="presParOf" srcId="{32843B26-792F-4D8D-82EF-2A389FB43C4A}" destId="{3F2F2658-B376-47C1-A404-CD2C865592A3}" srcOrd="8" destOrd="0" presId="urn:microsoft.com/office/officeart/2005/8/layout/chevron1"/>
    <dgm:cxn modelId="{12EA4279-14DD-48B5-A086-4CBDC9C94810}" type="presParOf" srcId="{32843B26-792F-4D8D-82EF-2A389FB43C4A}" destId="{0F92BF4B-0F08-4A4A-9806-C85A96F66073}" srcOrd="9" destOrd="0" presId="urn:microsoft.com/office/officeart/2005/8/layout/chevron1"/>
    <dgm:cxn modelId="{F5C45FB3-5BE7-4BBC-B6AE-6886A5B3CF59}" type="presParOf" srcId="{32843B26-792F-4D8D-82EF-2A389FB43C4A}" destId="{E9100EDC-603E-4310-B9D9-53529AC578EE}" srcOrd="10" destOrd="0" presId="urn:microsoft.com/office/officeart/2005/8/layout/chevron1"/>
    <dgm:cxn modelId="{E18A54D0-E173-40CB-901E-66E6031C1F9D}" type="presParOf" srcId="{32843B26-792F-4D8D-82EF-2A389FB43C4A}" destId="{3FD2E8F1-91EB-406E-8893-0C167E2E95EC}" srcOrd="11" destOrd="0" presId="urn:microsoft.com/office/officeart/2005/8/layout/chevron1"/>
    <dgm:cxn modelId="{59632DD8-6AAD-41AE-AB59-BE4A16DECA55}" type="presParOf" srcId="{32843B26-792F-4D8D-82EF-2A389FB43C4A}" destId="{F7D66182-0E2C-45E1-913C-D28B8C1D3AC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6651B-23A0-4448-80E7-6238617BA096}">
      <dsp:nvSpPr>
        <dsp:cNvPr id="0" name=""/>
        <dsp:cNvSpPr/>
      </dsp:nvSpPr>
      <dsp:spPr>
        <a:xfrm>
          <a:off x="0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Tammi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148676" y="0"/>
        <a:ext cx="1066620" cy="297352"/>
      </dsp:txXfrm>
    </dsp:sp>
    <dsp:sp modelId="{50CBE9B5-A3FB-49BE-AB03-0308889436C4}">
      <dsp:nvSpPr>
        <dsp:cNvPr id="0" name=""/>
        <dsp:cNvSpPr/>
      </dsp:nvSpPr>
      <dsp:spPr>
        <a:xfrm>
          <a:off x="1227575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Helmi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1376251" y="0"/>
        <a:ext cx="1066620" cy="297352"/>
      </dsp:txXfrm>
    </dsp:sp>
    <dsp:sp modelId="{7D65AFDC-5A99-44CA-8E9A-7CFD03EE8658}">
      <dsp:nvSpPr>
        <dsp:cNvPr id="0" name=""/>
        <dsp:cNvSpPr/>
      </dsp:nvSpPr>
      <dsp:spPr>
        <a:xfrm>
          <a:off x="2455151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err="1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Maalis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2603827" y="0"/>
        <a:ext cx="1066620" cy="297352"/>
      </dsp:txXfrm>
    </dsp:sp>
    <dsp:sp modelId="{7C1E0330-1904-463A-9A71-945CCA967FB0}">
      <dsp:nvSpPr>
        <dsp:cNvPr id="0" name=""/>
        <dsp:cNvSpPr/>
      </dsp:nvSpPr>
      <dsp:spPr>
        <a:xfrm>
          <a:off x="3682726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err="1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Huhti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3831402" y="0"/>
        <a:ext cx="1066620" cy="297352"/>
      </dsp:txXfrm>
    </dsp:sp>
    <dsp:sp modelId="{3F2F2658-B376-47C1-A404-CD2C865592A3}">
      <dsp:nvSpPr>
        <dsp:cNvPr id="0" name=""/>
        <dsp:cNvSpPr/>
      </dsp:nvSpPr>
      <dsp:spPr>
        <a:xfrm>
          <a:off x="4910302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Touko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5058978" y="0"/>
        <a:ext cx="1066620" cy="297352"/>
      </dsp:txXfrm>
    </dsp:sp>
    <dsp:sp modelId="{E9100EDC-603E-4310-B9D9-53529AC578EE}">
      <dsp:nvSpPr>
        <dsp:cNvPr id="0" name=""/>
        <dsp:cNvSpPr/>
      </dsp:nvSpPr>
      <dsp:spPr>
        <a:xfrm>
          <a:off x="6137877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Kesä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6286553" y="0"/>
        <a:ext cx="1066620" cy="297352"/>
      </dsp:txXfrm>
    </dsp:sp>
    <dsp:sp modelId="{F7D66182-0E2C-45E1-913C-D28B8C1D3ACF}">
      <dsp:nvSpPr>
        <dsp:cNvPr id="0" name=""/>
        <dsp:cNvSpPr/>
      </dsp:nvSpPr>
      <dsp:spPr>
        <a:xfrm>
          <a:off x="7365453" y="0"/>
          <a:ext cx="1363972" cy="297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b="0" kern="1200" dirty="0" smtClean="0">
              <a:ln w="3175">
                <a:solidFill>
                  <a:schemeClr val="tx1"/>
                </a:solidFill>
              </a:ln>
              <a:latin typeface="Georgia" pitchFamily="18" charset="0"/>
            </a:rPr>
            <a:t>Heinä</a:t>
          </a:r>
          <a:endParaRPr lang="fi-FI" sz="1050" b="0" kern="1200" dirty="0">
            <a:ln w="3175">
              <a:solidFill>
                <a:schemeClr val="tx1"/>
              </a:solidFill>
            </a:ln>
            <a:latin typeface="Georgia" pitchFamily="18" charset="0"/>
          </a:endParaRPr>
        </a:p>
      </dsp:txBody>
      <dsp:txXfrm>
        <a:off x="7514129" y="0"/>
        <a:ext cx="1066620" cy="29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9527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378000"/>
            <a:ext cx="7886700" cy="21132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2779200"/>
            <a:ext cx="7886700" cy="1869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591101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61654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8938"/>
            <a:ext cx="8244000" cy="396000"/>
          </a:xfrm>
        </p:spPr>
        <p:txBody>
          <a:bodyPr anchor="ctr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440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9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839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800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96936"/>
            <a:ext cx="8244000" cy="396000"/>
          </a:xfrm>
        </p:spPr>
        <p:txBody>
          <a:bodyPr anchor="b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363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200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48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446"/>
            <a:ext cx="3960000" cy="2592000"/>
          </a:xfrm>
        </p:spPr>
        <p:txBody>
          <a:bodyPr>
            <a:noAutofit/>
          </a:bodyPr>
          <a:lstStyle>
            <a:lvl1pPr marL="180000" indent="-180000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lnSpc>
                <a:spcPct val="120000"/>
              </a:lnSpc>
              <a:buClr>
                <a:srgbClr val="FF0080"/>
              </a:buClr>
              <a:defRPr sz="1200"/>
            </a:lvl2pPr>
            <a:lvl3pPr marL="540000" indent="-180000">
              <a:lnSpc>
                <a:spcPct val="120000"/>
              </a:lnSpc>
              <a:buClr>
                <a:srgbClr val="FF0080"/>
              </a:buClr>
              <a:defRPr sz="1200"/>
            </a:lvl3pPr>
            <a:lvl4pPr marL="720000" indent="-180000">
              <a:lnSpc>
                <a:spcPct val="120000"/>
              </a:lnSpc>
              <a:buClr>
                <a:srgbClr val="FF0080"/>
              </a:buClr>
              <a:defRPr sz="1200"/>
            </a:lvl4pPr>
            <a:lvl5pPr marL="900000" indent="-180000">
              <a:lnSpc>
                <a:spcPct val="120000"/>
              </a:lnSpc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35829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829" y="2046446"/>
            <a:ext cx="3960000" cy="2592000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4187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ex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546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vy text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>
            <a:noAutofit/>
          </a:bodyPr>
          <a:lstStyle>
            <a:lvl1pPr marL="180000" indent="-180000"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buClr>
                <a:srgbClr val="FF0080"/>
              </a:buClr>
              <a:defRPr sz="1200"/>
            </a:lvl2pPr>
            <a:lvl3pPr marL="540000" indent="-180000">
              <a:buClr>
                <a:srgbClr val="FF0080"/>
              </a:buClr>
              <a:defRPr sz="1200"/>
            </a:lvl3pPr>
            <a:lvl4pPr marL="720000" indent="-180000">
              <a:buClr>
                <a:srgbClr val="FF0080"/>
              </a:buClr>
              <a:defRPr sz="1200"/>
            </a:lvl4pPr>
            <a:lvl5pPr marL="900000" indent="-180000"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8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8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812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7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80"/>
              </a:buClr>
              <a:defRPr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973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855599" y="4154400"/>
            <a:ext cx="1393548" cy="540000"/>
            <a:chOff x="478971" y="333828"/>
            <a:chExt cx="1152000" cy="446400"/>
          </a:xfrm>
        </p:grpSpPr>
        <p:sp>
          <p:nvSpPr>
            <p:cNvPr id="19" name="Rectangle 18"/>
            <p:cNvSpPr/>
            <p:nvPr/>
          </p:nvSpPr>
          <p:spPr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3754437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6"/>
            <a:ext cx="3754437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400" dirty="0" smtClean="0"/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fi-FI" sz="1400" dirty="0" smtClean="0">
                <a:solidFill>
                  <a:srgbClr val="FF0080"/>
                </a:solidFill>
              </a:rPr>
              <a:t>etunimi.sukunimi@solita.fi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199" y="4319995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/>
              <a:t>Twitter @SolitaOy</a:t>
            </a:r>
          </a:p>
          <a:p>
            <a:r>
              <a:rPr lang="fi-FI" sz="1400" dirty="0" smtClean="0">
                <a:solidFill>
                  <a:srgbClr val="FF0080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281104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5104629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5"/>
            <a:ext cx="5104629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en-US" dirty="0" smtClean="0"/>
              <a:t>etunimi.sukunimi@solita.fi</a:t>
            </a:r>
            <a:endParaRPr lang="fi-FI" sz="1400" dirty="0" smtClean="0">
              <a:solidFill>
                <a:srgbClr val="FF0080"/>
              </a:solidFill>
            </a:endParaRP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17199" y="4319996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>
                <a:solidFill>
                  <a:schemeClr val="bg1"/>
                </a:solidFill>
              </a:rPr>
              <a:t>Twitter @SolitaOy</a:t>
            </a:r>
          </a:p>
          <a:p>
            <a:r>
              <a:rPr lang="fi-FI" sz="1400" dirty="0" smtClean="0">
                <a:solidFill>
                  <a:schemeClr val="bg1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1968125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274912" y="2067694"/>
            <a:ext cx="2601584" cy="1008114"/>
            <a:chOff x="478971" y="333828"/>
            <a:chExt cx="1152000" cy="44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79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040"/>
            <a:ext cx="8244000" cy="2808000"/>
          </a:xfrm>
        </p:spPr>
        <p:txBody>
          <a:bodyPr>
            <a:noAutofit/>
          </a:bodyPr>
          <a:lstStyle>
            <a:lvl1pPr>
              <a:buClr>
                <a:srgbClr val="FF0080"/>
              </a:buClr>
              <a:defRPr sz="20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45475" cy="43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1">
                <a:solidFill>
                  <a:srgbClr val="FF0080"/>
                </a:solidFill>
              </a:defRPr>
            </a:lvl1pPr>
            <a:lvl2pPr marL="378000" indent="0">
              <a:buFontTx/>
              <a:buNone/>
              <a:defRPr/>
            </a:lvl2pPr>
            <a:lvl3pPr marL="738000" indent="0">
              <a:buFontTx/>
              <a:buNone/>
              <a:defRPr/>
            </a:lvl3pPr>
            <a:lvl4pPr marL="1098000" indent="0">
              <a:buFontTx/>
              <a:buNone/>
              <a:defRPr/>
            </a:lvl4pPr>
            <a:lvl5pPr marL="14580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39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tusivu_mainpic_v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38" y="288032"/>
            <a:ext cx="4414062" cy="4855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4579200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13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4"/>
          <p:cNvSpPr txBox="1"/>
          <p:nvPr/>
        </p:nvSpPr>
        <p:spPr>
          <a:xfrm>
            <a:off x="4099278" y="0"/>
            <a:ext cx="78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3000" dirty="0" smtClean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  <a:endParaRPr lang="fi-FI" sz="13000" dirty="0">
              <a:solidFill>
                <a:schemeClr val="tx1">
                  <a:lumMod val="50000"/>
                </a:schemeClr>
              </a:solidFill>
              <a:latin typeface="Chaparral Pro"/>
              <a:cs typeface="Chaparral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4011910"/>
            <a:ext cx="1296144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0080"/>
              </a:solidFill>
              <a:effectLst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02800" y="1051034"/>
            <a:ext cx="7560000" cy="252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i="1"/>
            </a:lvl1pPr>
            <a:lvl2pPr marL="378000" indent="0" algn="ctr">
              <a:buNone/>
              <a:defRPr/>
            </a:lvl2pPr>
            <a:lvl3pPr marL="738000" indent="0" algn="ctr">
              <a:buNone/>
              <a:defRPr/>
            </a:lvl3pPr>
            <a:lvl4pPr marL="1098000" indent="0" algn="ctr">
              <a:buNone/>
              <a:defRPr/>
            </a:lvl4pPr>
            <a:lvl5pPr marL="14580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2000" y="4188600"/>
            <a:ext cx="5760000" cy="828000"/>
          </a:xfrm>
        </p:spPr>
        <p:txBody>
          <a:bodyPr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/>
            </a:lvl1pPr>
            <a:lvl2pPr marL="378000" indent="0">
              <a:buNone/>
              <a:defRPr/>
            </a:lvl2pPr>
            <a:lvl3pPr marL="738000" indent="0">
              <a:buNone/>
              <a:defRPr/>
            </a:lvl3pPr>
            <a:lvl4pPr marL="1098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80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6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00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48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6400"/>
            <a:ext cx="8244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7918"/>
            <a:ext cx="8244000" cy="32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8244114" y="4746170"/>
            <a:ext cx="743227" cy="288000"/>
            <a:chOff x="478971" y="333828"/>
            <a:chExt cx="1152000" cy="44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4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685800" rtl="0" eaLnBrk="1" latinLnBrk="0" hangingPunct="1">
        <a:lnSpc>
          <a:spcPct val="120000"/>
        </a:lnSpc>
        <a:spcBef>
          <a:spcPts val="750"/>
        </a:spcBef>
        <a:buClr>
          <a:srgbClr val="FF0080"/>
        </a:buClr>
        <a:buFont typeface="Georgia" panose="02040502050405020303" pitchFamily="18" charset="0"/>
        <a:buChar char="›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98">
          <p15:clr>
            <a:srgbClr val="F26B43"/>
          </p15:clr>
        </p15:guide>
        <p15:guide id="3" pos="5482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orient="horz" pos="2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uorakulmio 7"/>
          <p:cNvSpPr/>
          <p:nvPr/>
        </p:nvSpPr>
        <p:spPr>
          <a:xfrm>
            <a:off x="3838094" y="718872"/>
            <a:ext cx="142060" cy="3555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 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5376"/>
            <a:ext cx="8244000" cy="1080000"/>
          </a:xfrm>
        </p:spPr>
        <p:txBody>
          <a:bodyPr/>
          <a:lstStyle/>
          <a:p>
            <a:r>
              <a:rPr lang="fi-FI" dirty="0" smtClean="0"/>
              <a:t>Aikataulu – ylläpito Harja</a:t>
            </a:r>
            <a:endParaRPr lang="fi-FI" b="1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455725" y="487789"/>
            <a:ext cx="8245475" cy="432000"/>
          </a:xfrm>
        </p:spPr>
        <p:txBody>
          <a:bodyPr/>
          <a:lstStyle/>
          <a:p>
            <a:r>
              <a:rPr lang="fi-FI" dirty="0" err="1" smtClean="0"/>
              <a:t>HARJA:n</a:t>
            </a:r>
            <a:r>
              <a:rPr lang="fi-FI" dirty="0" smtClean="0"/>
              <a:t> H1 2017</a:t>
            </a:r>
            <a:endParaRPr lang="fi-FI" dirty="0"/>
          </a:p>
        </p:txBody>
      </p:sp>
      <p:graphicFrame>
        <p:nvGraphicFramePr>
          <p:cNvPr id="61" name="Kaaviokuva 2"/>
          <p:cNvGraphicFramePr/>
          <p:nvPr>
            <p:extLst/>
          </p:nvPr>
        </p:nvGraphicFramePr>
        <p:xfrm>
          <a:off x="89145" y="3850057"/>
          <a:ext cx="8729426" cy="2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Pentagon 12"/>
          <p:cNvSpPr/>
          <p:nvPr/>
        </p:nvSpPr>
        <p:spPr>
          <a:xfrm>
            <a:off x="480134" y="2198365"/>
            <a:ext cx="3334595" cy="35080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</a:t>
            </a:r>
            <a:r>
              <a:rPr lang="en-US" sz="1000" dirty="0" err="1" smtClean="0"/>
              <a:t>oiminnallisuuksien</a:t>
            </a:r>
            <a:r>
              <a:rPr lang="en-US" sz="1000" dirty="0" smtClean="0"/>
              <a:t> </a:t>
            </a:r>
            <a:r>
              <a:rPr lang="en-US" sz="1000" dirty="0" err="1" smtClean="0"/>
              <a:t>toteutus</a:t>
            </a:r>
            <a:r>
              <a:rPr lang="en-US" sz="1000" dirty="0" smtClean="0"/>
              <a:t>, </a:t>
            </a:r>
            <a:r>
              <a:rPr lang="en-US" sz="1000" dirty="0" err="1" smtClean="0"/>
              <a:t>Päällystys</a:t>
            </a:r>
            <a:endParaRPr lang="en-US" sz="1000" dirty="0" smtClean="0"/>
          </a:p>
        </p:txBody>
      </p:sp>
      <p:sp>
        <p:nvSpPr>
          <p:cNvPr id="24" name="Pentagon 12"/>
          <p:cNvSpPr/>
          <p:nvPr/>
        </p:nvSpPr>
        <p:spPr>
          <a:xfrm>
            <a:off x="1106220" y="1803575"/>
            <a:ext cx="5605809" cy="33215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Ylläpidon</a:t>
            </a:r>
            <a:r>
              <a:rPr lang="en-US" sz="1000" dirty="0" smtClean="0"/>
              <a:t> API </a:t>
            </a:r>
            <a:r>
              <a:rPr lang="en-US" sz="1000" dirty="0" err="1" smtClean="0"/>
              <a:t>laajennokset</a:t>
            </a:r>
            <a:r>
              <a:rPr lang="en-US" sz="1000" dirty="0" smtClean="0"/>
              <a:t>, </a:t>
            </a:r>
            <a:r>
              <a:rPr lang="en-US" sz="1000" dirty="0" err="1" smtClean="0"/>
              <a:t>Urakoitsijoiden</a:t>
            </a:r>
            <a:r>
              <a:rPr lang="en-US" sz="1000" dirty="0" smtClean="0"/>
              <a:t> </a:t>
            </a:r>
            <a:r>
              <a:rPr lang="en-US" sz="1000" dirty="0" err="1" smtClean="0"/>
              <a:t>järjestelmätoteutus</a:t>
            </a:r>
            <a:endParaRPr lang="en-US" sz="1000" dirty="0"/>
          </a:p>
        </p:txBody>
      </p:sp>
      <p:sp>
        <p:nvSpPr>
          <p:cNvPr id="26" name="Pentagon 12"/>
          <p:cNvSpPr/>
          <p:nvPr/>
        </p:nvSpPr>
        <p:spPr>
          <a:xfrm>
            <a:off x="1106220" y="1404949"/>
            <a:ext cx="2093346" cy="328818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YHA </a:t>
            </a:r>
            <a:r>
              <a:rPr lang="en-US" sz="1000" dirty="0" err="1" smtClean="0"/>
              <a:t>testaus</a:t>
            </a:r>
            <a:endParaRPr lang="en-US" sz="1000" dirty="0"/>
          </a:p>
        </p:txBody>
      </p:sp>
      <p:sp>
        <p:nvSpPr>
          <p:cNvPr id="40" name="Pentagon 12"/>
          <p:cNvSpPr/>
          <p:nvPr/>
        </p:nvSpPr>
        <p:spPr>
          <a:xfrm>
            <a:off x="2570363" y="3438963"/>
            <a:ext cx="1244366" cy="345510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Stabilointi</a:t>
            </a:r>
            <a:endParaRPr lang="en-US" sz="1000" dirty="0"/>
          </a:p>
        </p:txBody>
      </p:sp>
      <p:sp>
        <p:nvSpPr>
          <p:cNvPr id="42" name="Tekstiruutu 16"/>
          <p:cNvSpPr txBox="1"/>
          <p:nvPr/>
        </p:nvSpPr>
        <p:spPr>
          <a:xfrm>
            <a:off x="2840380" y="4330440"/>
            <a:ext cx="250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Käyttöönotto Päällystys ja Tiemerkintäurakat</a:t>
            </a:r>
            <a:endParaRPr lang="fi-FI" sz="1400" dirty="0"/>
          </a:p>
        </p:txBody>
      </p:sp>
      <p:sp>
        <p:nvSpPr>
          <p:cNvPr id="27" name="Pentagon 12"/>
          <p:cNvSpPr/>
          <p:nvPr/>
        </p:nvSpPr>
        <p:spPr>
          <a:xfrm>
            <a:off x="4059922" y="3446348"/>
            <a:ext cx="4758649" cy="330741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Tuotantokäyttö</a:t>
            </a:r>
            <a:endParaRPr lang="en-US" sz="1000" dirty="0"/>
          </a:p>
        </p:txBody>
      </p:sp>
      <p:sp>
        <p:nvSpPr>
          <p:cNvPr id="45" name="Pentagon 12"/>
          <p:cNvSpPr/>
          <p:nvPr/>
        </p:nvSpPr>
        <p:spPr>
          <a:xfrm>
            <a:off x="1076533" y="2607984"/>
            <a:ext cx="2728880" cy="35080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</a:t>
            </a:r>
            <a:r>
              <a:rPr lang="en-US" sz="1000" dirty="0" err="1" smtClean="0"/>
              <a:t>oiminnallisuuksien</a:t>
            </a:r>
            <a:r>
              <a:rPr lang="en-US" sz="1000" dirty="0" smtClean="0"/>
              <a:t> </a:t>
            </a:r>
            <a:r>
              <a:rPr lang="en-US" sz="1000" dirty="0" err="1" smtClean="0"/>
              <a:t>toteutus</a:t>
            </a:r>
            <a:r>
              <a:rPr lang="en-US" sz="1000" dirty="0" smtClean="0"/>
              <a:t>, </a:t>
            </a:r>
            <a:r>
              <a:rPr lang="en-US" sz="1000" dirty="0" err="1" smtClean="0"/>
              <a:t>Tiemerkintä</a:t>
            </a:r>
            <a:endParaRPr lang="en-US" sz="1000" dirty="0" smtClean="0"/>
          </a:p>
        </p:txBody>
      </p:sp>
      <p:sp>
        <p:nvSpPr>
          <p:cNvPr id="46" name="Pentagon 12"/>
          <p:cNvSpPr/>
          <p:nvPr/>
        </p:nvSpPr>
        <p:spPr>
          <a:xfrm>
            <a:off x="1067217" y="3017603"/>
            <a:ext cx="2747512" cy="35080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Tietyöilmoitus</a:t>
            </a:r>
            <a:r>
              <a:rPr lang="en-US" sz="1000" dirty="0" smtClean="0"/>
              <a:t> </a:t>
            </a:r>
            <a:r>
              <a:rPr lang="en-US" sz="1000" dirty="0" err="1" smtClean="0"/>
              <a:t>HARJA:ssa</a:t>
            </a:r>
            <a:endParaRPr lang="en-US" sz="1000" dirty="0" smtClean="0"/>
          </a:p>
        </p:txBody>
      </p:sp>
      <p:sp>
        <p:nvSpPr>
          <p:cNvPr id="23" name="Pentagon 12"/>
          <p:cNvSpPr/>
          <p:nvPr/>
        </p:nvSpPr>
        <p:spPr>
          <a:xfrm>
            <a:off x="4975588" y="2616197"/>
            <a:ext cx="2949212" cy="35080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</a:t>
            </a:r>
            <a:r>
              <a:rPr lang="en-US" sz="1000" dirty="0" err="1" smtClean="0"/>
              <a:t>oiminnallisuuksien</a:t>
            </a:r>
            <a:r>
              <a:rPr lang="en-US" sz="1000" dirty="0" smtClean="0"/>
              <a:t> </a:t>
            </a:r>
            <a:r>
              <a:rPr lang="en-US" sz="1000" dirty="0" err="1" smtClean="0"/>
              <a:t>toteutus</a:t>
            </a:r>
            <a:r>
              <a:rPr lang="en-US" sz="1000" dirty="0" smtClean="0"/>
              <a:t>, </a:t>
            </a:r>
            <a:r>
              <a:rPr lang="en-US" sz="1000" dirty="0" err="1" smtClean="0"/>
              <a:t>Paikkausurakat</a:t>
            </a:r>
            <a:endParaRPr lang="en-US" sz="1000" dirty="0" smtClean="0"/>
          </a:p>
        </p:txBody>
      </p:sp>
      <p:sp>
        <p:nvSpPr>
          <p:cNvPr id="28" name="Pentagon 12"/>
          <p:cNvSpPr/>
          <p:nvPr/>
        </p:nvSpPr>
        <p:spPr>
          <a:xfrm>
            <a:off x="4975588" y="1414476"/>
            <a:ext cx="2093346" cy="328818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YHA </a:t>
            </a:r>
            <a:r>
              <a:rPr lang="en-US" sz="1000" dirty="0" err="1" smtClean="0"/>
              <a:t>paikkausurakoissa</a:t>
            </a:r>
            <a:endParaRPr lang="en-US" sz="1000" dirty="0"/>
          </a:p>
        </p:txBody>
      </p:sp>
      <p:sp>
        <p:nvSpPr>
          <p:cNvPr id="16" name="Pentagon 12"/>
          <p:cNvSpPr/>
          <p:nvPr/>
        </p:nvSpPr>
        <p:spPr>
          <a:xfrm>
            <a:off x="2933482" y="988722"/>
            <a:ext cx="2042106" cy="328818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</a:t>
            </a:r>
            <a:r>
              <a:rPr lang="en-US" sz="1000" dirty="0" err="1" smtClean="0"/>
              <a:t>testaus</a:t>
            </a:r>
            <a:endParaRPr lang="en-US" sz="1000" dirty="0"/>
          </a:p>
        </p:txBody>
      </p:sp>
      <p:sp>
        <p:nvSpPr>
          <p:cNvPr id="17" name="Pentagon 12"/>
          <p:cNvSpPr/>
          <p:nvPr/>
        </p:nvSpPr>
        <p:spPr>
          <a:xfrm>
            <a:off x="5857461" y="3037576"/>
            <a:ext cx="2129415" cy="350804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Tietyöilmoitus</a:t>
            </a:r>
            <a:r>
              <a:rPr lang="en-US" sz="1000" dirty="0"/>
              <a:t>:</a:t>
            </a:r>
            <a:r>
              <a:rPr lang="en-US" sz="1000" dirty="0" smtClean="0"/>
              <a:t> T-</a:t>
            </a:r>
            <a:r>
              <a:rPr lang="en-US" sz="1000" dirty="0" err="1" smtClean="0"/>
              <a:t>loik</a:t>
            </a:r>
            <a:r>
              <a:rPr lang="en-US" sz="1000" dirty="0" smtClean="0"/>
              <a:t> </a:t>
            </a:r>
            <a:r>
              <a:rPr lang="en-US" sz="1000" dirty="0" err="1" smtClean="0"/>
              <a:t>integraatio</a:t>
            </a:r>
            <a:endParaRPr lang="en-US" sz="1000" dirty="0" smtClean="0"/>
          </a:p>
        </p:txBody>
      </p:sp>
      <p:sp>
        <p:nvSpPr>
          <p:cNvPr id="18" name="Pentagon 12"/>
          <p:cNvSpPr/>
          <p:nvPr/>
        </p:nvSpPr>
        <p:spPr>
          <a:xfrm>
            <a:off x="4975588" y="2212463"/>
            <a:ext cx="2093346" cy="328818"/>
          </a:xfrm>
          <a:prstGeom prst="homePlat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Raportit</a:t>
            </a:r>
            <a:endParaRPr lang="en-US" sz="1000" dirty="0"/>
          </a:p>
        </p:txBody>
      </p:sp>
      <p:sp>
        <p:nvSpPr>
          <p:cNvPr id="19" name="Suorakulmio 7"/>
          <p:cNvSpPr/>
          <p:nvPr/>
        </p:nvSpPr>
        <p:spPr>
          <a:xfrm>
            <a:off x="8767252" y="771519"/>
            <a:ext cx="142060" cy="3555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 	</a:t>
            </a:r>
          </a:p>
        </p:txBody>
      </p:sp>
      <p:sp>
        <p:nvSpPr>
          <p:cNvPr id="20" name="Tekstiruutu 16"/>
          <p:cNvSpPr txBox="1"/>
          <p:nvPr/>
        </p:nvSpPr>
        <p:spPr>
          <a:xfrm>
            <a:off x="7632489" y="4263345"/>
            <a:ext cx="151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Käyttöönotto Paikkausurakat?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111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ita">
  <a:themeElements>
    <a:clrScheme name="Solita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FF0080"/>
      </a:accent1>
      <a:accent2>
        <a:srgbClr val="44DAF3"/>
      </a:accent2>
      <a:accent3>
        <a:srgbClr val="9F00A9"/>
      </a:accent3>
      <a:accent4>
        <a:srgbClr val="006A99"/>
      </a:accent4>
      <a:accent5>
        <a:srgbClr val="33C03E"/>
      </a:accent5>
      <a:accent6>
        <a:srgbClr val="F59019"/>
      </a:accent6>
      <a:hlink>
        <a:srgbClr val="3C3C3C"/>
      </a:hlink>
      <a:folHlink>
        <a:srgbClr val="001F3F"/>
      </a:folHlink>
    </a:clrScheme>
    <a:fontScheme name="Solita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ita 16_9 Presentation Template.potx" id="{BB5AACBB-4BEE-409B-BA75-15FCE210190A}" vid="{9909F2C3-CD0D-4ACA-A209-5240F6F737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 16_9 Presentation Template</Template>
  <TotalTime>0</TotalTime>
  <Words>56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Chaparral Pro</vt:lpstr>
      <vt:lpstr>Georgia</vt:lpstr>
      <vt:lpstr>Solita</vt:lpstr>
      <vt:lpstr>Aikataulu – ylläpito Harja</vt:lpstr>
    </vt:vector>
  </TitlesOfParts>
  <Company>Solita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Aikataulu – ylläpito Harja</dc:title>
  <dc:creator>Riitta Annala</dc:creator>
  <cp:lastModifiedBy>Riitta Annala</cp:lastModifiedBy>
  <cp:revision>1</cp:revision>
  <dcterms:created xsi:type="dcterms:W3CDTF">2017-03-17T11:42:46Z</dcterms:created>
  <dcterms:modified xsi:type="dcterms:W3CDTF">2017-03-17T11:43:31Z</dcterms:modified>
</cp:coreProperties>
</file>