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00827" y="8944577"/>
            <a:ext cx="2128058" cy="883902"/>
            <a:chOff x="15300827" y="8944577"/>
            <a:chExt cx="2128058" cy="8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827" y="8944577"/>
              <a:ext cx="2128058" cy="8839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3199" y="4590455"/>
            <a:ext cx="3677061" cy="1131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843" y="1514352"/>
            <a:ext cx="1661936" cy="1618227"/>
            <a:chOff x="1708843" y="1514352"/>
            <a:chExt cx="1661936" cy="1618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843" y="1514352"/>
              <a:ext cx="1661936" cy="1618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53123" y="3287347"/>
            <a:ext cx="789962" cy="1106302"/>
            <a:chOff x="16153123" y="3287347"/>
            <a:chExt cx="789962" cy="1106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">
              <a:off x="16153123" y="3287347"/>
              <a:ext cx="789962" cy="1106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0144" y="314414"/>
            <a:ext cx="4879978" cy="358109"/>
            <a:chOff x="6660144" y="314414"/>
            <a:chExt cx="4879978" cy="35810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660144" y="314414"/>
              <a:ext cx="89652" cy="358109"/>
              <a:chOff x="6660144" y="314414"/>
              <a:chExt cx="89652" cy="35810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6014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58934" y="314414"/>
              <a:ext cx="89652" cy="358109"/>
              <a:chOff x="7258934" y="314414"/>
              <a:chExt cx="89652" cy="35810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5893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857725" y="314414"/>
              <a:ext cx="89652" cy="358109"/>
              <a:chOff x="7857725" y="314414"/>
              <a:chExt cx="89652" cy="35810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5772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450469" y="314414"/>
              <a:ext cx="89652" cy="358109"/>
              <a:chOff x="11450469" y="314414"/>
              <a:chExt cx="89652" cy="35810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5046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1678" y="314414"/>
              <a:ext cx="89652" cy="358109"/>
              <a:chOff x="10851678" y="314414"/>
              <a:chExt cx="89652" cy="35810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5167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52888" y="314414"/>
              <a:ext cx="89652" cy="358109"/>
              <a:chOff x="10252888" y="314414"/>
              <a:chExt cx="89652" cy="3581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5288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54097" y="314414"/>
              <a:ext cx="89652" cy="358109"/>
              <a:chOff x="9654097" y="314414"/>
              <a:chExt cx="89652" cy="35810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54097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055306" y="314414"/>
              <a:ext cx="89652" cy="358109"/>
              <a:chOff x="9055306" y="314414"/>
              <a:chExt cx="89652" cy="35810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55306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456516" y="314414"/>
              <a:ext cx="89652" cy="358109"/>
              <a:chOff x="8456516" y="314414"/>
              <a:chExt cx="89652" cy="3581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456516" y="314414"/>
                <a:ext cx="89652" cy="358109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0249" y="765502"/>
            <a:ext cx="10585217" cy="8083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291132" y="5510037"/>
            <a:ext cx="3585340" cy="27580"/>
            <a:chOff x="7291132" y="5510037"/>
            <a:chExt cx="3585340" cy="2758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1132" y="5510037"/>
              <a:ext cx="3585340" cy="2758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96080" y="4965573"/>
            <a:ext cx="72277" cy="563763"/>
            <a:chOff x="10996080" y="4965573"/>
            <a:chExt cx="72277" cy="5637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00000">
              <a:off x="10996080" y="4965573"/>
              <a:ext cx="72277" cy="5637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8648" y="6288066"/>
            <a:ext cx="3461179" cy="3882802"/>
            <a:chOff x="358648" y="6288066"/>
            <a:chExt cx="3461179" cy="388280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648" y="6288066"/>
              <a:ext cx="3461179" cy="388280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068337" y="9632869"/>
            <a:ext cx="908817" cy="391219"/>
            <a:chOff x="4068337" y="9632869"/>
            <a:chExt cx="908817" cy="39121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8337" y="9632869"/>
              <a:ext cx="908817" cy="39121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8642" y="8920453"/>
            <a:ext cx="1843806" cy="89386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05580" y="314414"/>
            <a:ext cx="4879978" cy="358109"/>
            <a:chOff x="1105580" y="314414"/>
            <a:chExt cx="4879978" cy="35810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105580" y="314414"/>
              <a:ext cx="89652" cy="358109"/>
              <a:chOff x="1105580" y="314414"/>
              <a:chExt cx="89652" cy="35810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0558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04370" y="314414"/>
              <a:ext cx="89652" cy="358109"/>
              <a:chOff x="1704370" y="314414"/>
              <a:chExt cx="89652" cy="35810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043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303161" y="314414"/>
              <a:ext cx="89652" cy="358109"/>
              <a:chOff x="2303161" y="314414"/>
              <a:chExt cx="89652" cy="35810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31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895905" y="314414"/>
              <a:ext cx="89652" cy="358109"/>
              <a:chOff x="5895905" y="314414"/>
              <a:chExt cx="89652" cy="35810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9590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5297114" y="314414"/>
              <a:ext cx="89652" cy="358109"/>
              <a:chOff x="5297114" y="314414"/>
              <a:chExt cx="89652" cy="35810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9711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4698324" y="314414"/>
              <a:ext cx="89652" cy="358109"/>
              <a:chOff x="4698324" y="314414"/>
              <a:chExt cx="89652" cy="35810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9832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4099533" y="314414"/>
              <a:ext cx="89652" cy="358109"/>
              <a:chOff x="4099533" y="314414"/>
              <a:chExt cx="89652" cy="35810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0995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3500742" y="314414"/>
              <a:ext cx="89652" cy="358109"/>
              <a:chOff x="3500742" y="314414"/>
              <a:chExt cx="89652" cy="35810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5007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2901952" y="314414"/>
              <a:ext cx="89652" cy="358109"/>
              <a:chOff x="2901952" y="314414"/>
              <a:chExt cx="89652" cy="35810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01952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12214708" y="314414"/>
            <a:ext cx="4879978" cy="358109"/>
            <a:chOff x="12214708" y="314414"/>
            <a:chExt cx="4879978" cy="358109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2214708" y="314414"/>
              <a:ext cx="89652" cy="358109"/>
              <a:chOff x="12214708" y="314414"/>
              <a:chExt cx="89652" cy="358109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21470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2813498" y="314414"/>
              <a:ext cx="89652" cy="358109"/>
              <a:chOff x="12813498" y="314414"/>
              <a:chExt cx="89652" cy="358109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81349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412289" y="314414"/>
              <a:ext cx="89652" cy="358109"/>
              <a:chOff x="13412289" y="314414"/>
              <a:chExt cx="89652" cy="358109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1228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7005033" y="314414"/>
              <a:ext cx="89652" cy="358109"/>
              <a:chOff x="17005033" y="314414"/>
              <a:chExt cx="89652" cy="358109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0050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6406242" y="314414"/>
              <a:ext cx="89652" cy="358109"/>
              <a:chOff x="16406242" y="314414"/>
              <a:chExt cx="89652" cy="358109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62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5807452" y="314414"/>
              <a:ext cx="89652" cy="358109"/>
              <a:chOff x="15807452" y="314414"/>
              <a:chExt cx="89652" cy="358109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0745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208661" y="314414"/>
              <a:ext cx="89652" cy="358109"/>
              <a:chOff x="15208661" y="314414"/>
              <a:chExt cx="89652" cy="358109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086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4609870" y="314414"/>
              <a:ext cx="89652" cy="358109"/>
              <a:chOff x="14609870" y="314414"/>
              <a:chExt cx="89652" cy="358109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098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011080" y="314414"/>
              <a:ext cx="89652" cy="358109"/>
              <a:chOff x="14011080" y="314414"/>
              <a:chExt cx="89652" cy="358109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11080" y="314414"/>
                <a:ext cx="89652" cy="3581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53450" y="6360881"/>
            <a:ext cx="1566009" cy="605078"/>
            <a:chOff x="7453450" y="6360881"/>
            <a:chExt cx="1566009" cy="6050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3450" y="6360881"/>
              <a:ext cx="1566009" cy="6050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3098" y="3239400"/>
            <a:ext cx="2370744" cy="8740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5434" y="3992965"/>
            <a:ext cx="2938058" cy="22600"/>
            <a:chOff x="7625434" y="3992965"/>
            <a:chExt cx="2938058" cy="226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5434" y="3992965"/>
              <a:ext cx="2938058" cy="22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61507" y="3546796"/>
            <a:ext cx="59229" cy="461984"/>
            <a:chOff x="10661507" y="3546796"/>
            <a:chExt cx="59229" cy="4619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0">
              <a:off x="10661507" y="3546796"/>
              <a:ext cx="59229" cy="46198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2526" y="6437615"/>
            <a:ext cx="857777" cy="4352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42351" y="4693996"/>
            <a:ext cx="3401012" cy="605078"/>
            <a:chOff x="7442351" y="4693996"/>
            <a:chExt cx="3401012" cy="6050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2351" y="4693996"/>
              <a:ext cx="3401012" cy="6050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3602" y="4785865"/>
            <a:ext cx="725891" cy="435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42351" y="5510821"/>
            <a:ext cx="3401012" cy="605078"/>
            <a:chOff x="7442351" y="5510821"/>
            <a:chExt cx="3401012" cy="6050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2351" y="5510821"/>
              <a:ext cx="3401012" cy="6050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71815" y="5602692"/>
            <a:ext cx="800186" cy="4352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66256" y="6360881"/>
            <a:ext cx="1566009" cy="605078"/>
            <a:chOff x="9266256" y="6360881"/>
            <a:chExt cx="1566009" cy="605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6256" y="6360881"/>
              <a:ext cx="1566009" cy="60507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51823" y="6437080"/>
            <a:ext cx="1149129" cy="4352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60144" y="314414"/>
            <a:ext cx="4879978" cy="358109"/>
            <a:chOff x="6660144" y="314414"/>
            <a:chExt cx="4879978" cy="35810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660144" y="314414"/>
              <a:ext cx="89652" cy="358109"/>
              <a:chOff x="6660144" y="314414"/>
              <a:chExt cx="89652" cy="35810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6014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58934" y="314414"/>
              <a:ext cx="89652" cy="358109"/>
              <a:chOff x="7258934" y="314414"/>
              <a:chExt cx="89652" cy="35810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25893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857725" y="314414"/>
              <a:ext cx="89652" cy="358109"/>
              <a:chOff x="7857725" y="314414"/>
              <a:chExt cx="89652" cy="35810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5772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450469" y="314414"/>
              <a:ext cx="89652" cy="358109"/>
              <a:chOff x="11450469" y="314414"/>
              <a:chExt cx="89652" cy="35810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5046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851678" y="314414"/>
              <a:ext cx="89652" cy="358109"/>
              <a:chOff x="10851678" y="314414"/>
              <a:chExt cx="89652" cy="35810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85167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252888" y="314414"/>
              <a:ext cx="89652" cy="358109"/>
              <a:chOff x="10252888" y="314414"/>
              <a:chExt cx="89652" cy="35810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5288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654097" y="314414"/>
              <a:ext cx="89652" cy="358109"/>
              <a:chOff x="9654097" y="314414"/>
              <a:chExt cx="89652" cy="3581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54097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055306" y="314414"/>
              <a:ext cx="89652" cy="358109"/>
              <a:chOff x="9055306" y="314414"/>
              <a:chExt cx="89652" cy="35810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055306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456516" y="314414"/>
              <a:ext cx="89652" cy="358109"/>
              <a:chOff x="8456516" y="314414"/>
              <a:chExt cx="89652" cy="35810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456516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05580" y="314414"/>
            <a:ext cx="4879978" cy="358109"/>
            <a:chOff x="1105580" y="314414"/>
            <a:chExt cx="4879978" cy="35810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05580" y="314414"/>
              <a:ext cx="89652" cy="358109"/>
              <a:chOff x="1105580" y="314414"/>
              <a:chExt cx="89652" cy="35810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558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04370" y="314414"/>
              <a:ext cx="89652" cy="358109"/>
              <a:chOff x="1704370" y="314414"/>
              <a:chExt cx="89652" cy="35810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043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303161" y="314414"/>
              <a:ext cx="89652" cy="358109"/>
              <a:chOff x="2303161" y="314414"/>
              <a:chExt cx="89652" cy="358109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031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5895905" y="314414"/>
              <a:ext cx="89652" cy="358109"/>
              <a:chOff x="5895905" y="314414"/>
              <a:chExt cx="89652" cy="35810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9590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297114" y="314414"/>
              <a:ext cx="89652" cy="358109"/>
              <a:chOff x="5297114" y="314414"/>
              <a:chExt cx="89652" cy="35810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9711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698324" y="314414"/>
              <a:ext cx="89652" cy="358109"/>
              <a:chOff x="4698324" y="314414"/>
              <a:chExt cx="89652" cy="35810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9832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4099533" y="314414"/>
              <a:ext cx="89652" cy="358109"/>
              <a:chOff x="4099533" y="314414"/>
              <a:chExt cx="89652" cy="358109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0995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3500742" y="314414"/>
              <a:ext cx="89652" cy="358109"/>
              <a:chOff x="3500742" y="314414"/>
              <a:chExt cx="89652" cy="358109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5007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2901952" y="314414"/>
              <a:ext cx="89652" cy="358109"/>
              <a:chOff x="2901952" y="314414"/>
              <a:chExt cx="89652" cy="358109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901952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2214708" y="314414"/>
            <a:ext cx="4879978" cy="358109"/>
            <a:chOff x="12214708" y="314414"/>
            <a:chExt cx="4879978" cy="35810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2214708" y="314414"/>
              <a:ext cx="89652" cy="358109"/>
              <a:chOff x="12214708" y="314414"/>
              <a:chExt cx="89652" cy="358109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1470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2813498" y="314414"/>
              <a:ext cx="89652" cy="358109"/>
              <a:chOff x="12813498" y="314414"/>
              <a:chExt cx="89652" cy="358109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81349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3412289" y="314414"/>
              <a:ext cx="89652" cy="358109"/>
              <a:chOff x="13412289" y="314414"/>
              <a:chExt cx="89652" cy="358109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1228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7005033" y="314414"/>
              <a:ext cx="89652" cy="358109"/>
              <a:chOff x="17005033" y="314414"/>
              <a:chExt cx="89652" cy="358109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0050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406242" y="314414"/>
              <a:ext cx="89652" cy="358109"/>
              <a:chOff x="16406242" y="314414"/>
              <a:chExt cx="89652" cy="358109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062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5807452" y="314414"/>
              <a:ext cx="89652" cy="358109"/>
              <a:chOff x="15807452" y="314414"/>
              <a:chExt cx="89652" cy="358109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80745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5208661" y="314414"/>
              <a:ext cx="89652" cy="358109"/>
              <a:chOff x="15208661" y="314414"/>
              <a:chExt cx="89652" cy="358109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2086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4609870" y="314414"/>
              <a:ext cx="89652" cy="358109"/>
              <a:chOff x="14609870" y="314414"/>
              <a:chExt cx="89652" cy="358109"/>
            </a:xfrm>
          </p:grpSpPr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6098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4011080" y="314414"/>
              <a:ext cx="89652" cy="358109"/>
              <a:chOff x="14011080" y="314414"/>
              <a:chExt cx="89652" cy="358109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011080" y="314414"/>
                <a:ext cx="89652" cy="3581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0669" y="7212667"/>
            <a:ext cx="1566009" cy="605078"/>
            <a:chOff x="8350669" y="7212667"/>
            <a:chExt cx="1566009" cy="6050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0669" y="7212667"/>
              <a:ext cx="1566009" cy="6050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3914" y="2387614"/>
            <a:ext cx="2602068" cy="9883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16251" y="3141179"/>
            <a:ext cx="2938058" cy="22600"/>
            <a:chOff x="7616251" y="3141179"/>
            <a:chExt cx="2938058" cy="226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6251" y="3141179"/>
              <a:ext cx="2938058" cy="22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52324" y="2695011"/>
            <a:ext cx="59229" cy="461984"/>
            <a:chOff x="10652324" y="2695011"/>
            <a:chExt cx="59229" cy="4619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0">
              <a:off x="10652324" y="2695011"/>
              <a:ext cx="59229" cy="46198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746" y="7289401"/>
            <a:ext cx="857777" cy="4352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03128" y="3820782"/>
            <a:ext cx="3882137" cy="605078"/>
            <a:chOff x="7203128" y="3820782"/>
            <a:chExt cx="3882137" cy="6050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128" y="3820782"/>
              <a:ext cx="3882137" cy="6050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67415" y="3933007"/>
            <a:ext cx="1929777" cy="435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03128" y="4637607"/>
            <a:ext cx="3882137" cy="605078"/>
            <a:chOff x="7203128" y="4637607"/>
            <a:chExt cx="3882137" cy="6050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128" y="4637607"/>
              <a:ext cx="3882137" cy="6050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0272" y="4729475"/>
            <a:ext cx="725891" cy="4352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03128" y="5469563"/>
            <a:ext cx="3882137" cy="605078"/>
            <a:chOff x="7203128" y="5469563"/>
            <a:chExt cx="3882137" cy="605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128" y="5469563"/>
              <a:ext cx="3882137" cy="60507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2592" y="5561433"/>
            <a:ext cx="800186" cy="4352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03128" y="6299641"/>
            <a:ext cx="3882137" cy="605078"/>
            <a:chOff x="7203128" y="6299641"/>
            <a:chExt cx="3882137" cy="6050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128" y="6299641"/>
              <a:ext cx="3882137" cy="60507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6343" y="6391512"/>
            <a:ext cx="1298977" cy="4638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660144" y="314414"/>
            <a:ext cx="4879978" cy="358109"/>
            <a:chOff x="6660144" y="314414"/>
            <a:chExt cx="4879978" cy="35810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660144" y="314414"/>
              <a:ext cx="89652" cy="358109"/>
              <a:chOff x="6660144" y="314414"/>
              <a:chExt cx="89652" cy="35810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6014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258934" y="314414"/>
              <a:ext cx="89652" cy="358109"/>
              <a:chOff x="7258934" y="314414"/>
              <a:chExt cx="89652" cy="35810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5893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857725" y="314414"/>
              <a:ext cx="89652" cy="358109"/>
              <a:chOff x="7857725" y="314414"/>
              <a:chExt cx="89652" cy="35810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5772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450469" y="314414"/>
              <a:ext cx="89652" cy="358109"/>
              <a:chOff x="11450469" y="314414"/>
              <a:chExt cx="89652" cy="35810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5046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851678" y="314414"/>
              <a:ext cx="89652" cy="358109"/>
              <a:chOff x="10851678" y="314414"/>
              <a:chExt cx="89652" cy="35810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85167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252888" y="314414"/>
              <a:ext cx="89652" cy="358109"/>
              <a:chOff x="10252888" y="314414"/>
              <a:chExt cx="89652" cy="35810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5288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654097" y="314414"/>
              <a:ext cx="89652" cy="358109"/>
              <a:chOff x="9654097" y="314414"/>
              <a:chExt cx="89652" cy="35810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4097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055306" y="314414"/>
              <a:ext cx="89652" cy="358109"/>
              <a:chOff x="9055306" y="314414"/>
              <a:chExt cx="89652" cy="35810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055306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456516" y="314414"/>
              <a:ext cx="89652" cy="358109"/>
              <a:chOff x="8456516" y="314414"/>
              <a:chExt cx="89652" cy="35810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56516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105580" y="314414"/>
            <a:ext cx="4879978" cy="358109"/>
            <a:chOff x="1105580" y="314414"/>
            <a:chExt cx="4879978" cy="35810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105580" y="314414"/>
              <a:ext cx="89652" cy="358109"/>
              <a:chOff x="1105580" y="314414"/>
              <a:chExt cx="89652" cy="35810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0558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04370" y="314414"/>
              <a:ext cx="89652" cy="358109"/>
              <a:chOff x="1704370" y="314414"/>
              <a:chExt cx="89652" cy="35810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043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303161" y="314414"/>
              <a:ext cx="89652" cy="358109"/>
              <a:chOff x="2303161" y="314414"/>
              <a:chExt cx="89652" cy="35810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3031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895905" y="314414"/>
              <a:ext cx="89652" cy="358109"/>
              <a:chOff x="5895905" y="314414"/>
              <a:chExt cx="89652" cy="35810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9590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5297114" y="314414"/>
              <a:ext cx="89652" cy="358109"/>
              <a:chOff x="5297114" y="314414"/>
              <a:chExt cx="89652" cy="35810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9711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4698324" y="314414"/>
              <a:ext cx="89652" cy="358109"/>
              <a:chOff x="4698324" y="314414"/>
              <a:chExt cx="89652" cy="35810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9832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4099533" y="314414"/>
              <a:ext cx="89652" cy="358109"/>
              <a:chOff x="4099533" y="314414"/>
              <a:chExt cx="89652" cy="35810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0995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3500742" y="314414"/>
              <a:ext cx="89652" cy="358109"/>
              <a:chOff x="3500742" y="314414"/>
              <a:chExt cx="89652" cy="35810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007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2901952" y="314414"/>
              <a:ext cx="89652" cy="358109"/>
              <a:chOff x="2901952" y="314414"/>
              <a:chExt cx="89652" cy="358109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901952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12214708" y="314414"/>
            <a:ext cx="4879978" cy="358109"/>
            <a:chOff x="12214708" y="314414"/>
            <a:chExt cx="4879978" cy="358109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2214708" y="314414"/>
              <a:ext cx="89652" cy="358109"/>
              <a:chOff x="12214708" y="314414"/>
              <a:chExt cx="89652" cy="358109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21470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2813498" y="314414"/>
              <a:ext cx="89652" cy="358109"/>
              <a:chOff x="12813498" y="314414"/>
              <a:chExt cx="89652" cy="358109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81349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412289" y="314414"/>
              <a:ext cx="89652" cy="358109"/>
              <a:chOff x="13412289" y="314414"/>
              <a:chExt cx="89652" cy="358109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1228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7005033" y="314414"/>
              <a:ext cx="89652" cy="358109"/>
              <a:chOff x="17005033" y="314414"/>
              <a:chExt cx="89652" cy="358109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0050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6406242" y="314414"/>
              <a:ext cx="89652" cy="358109"/>
              <a:chOff x="16406242" y="314414"/>
              <a:chExt cx="89652" cy="358109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4062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5807452" y="314414"/>
              <a:ext cx="89652" cy="358109"/>
              <a:chOff x="15807452" y="314414"/>
              <a:chExt cx="89652" cy="358109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80745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208661" y="314414"/>
              <a:ext cx="89652" cy="358109"/>
              <a:chOff x="15208661" y="314414"/>
              <a:chExt cx="89652" cy="358109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2086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4609870" y="314414"/>
              <a:ext cx="89652" cy="358109"/>
              <a:chOff x="14609870" y="314414"/>
              <a:chExt cx="89652" cy="358109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098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011080" y="314414"/>
              <a:ext cx="89652" cy="358109"/>
              <a:chOff x="14011080" y="314414"/>
              <a:chExt cx="89652" cy="358109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011080" y="314414"/>
                <a:ext cx="89652" cy="3581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224" y="812375"/>
            <a:ext cx="2457106" cy="969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11461" y="1036978"/>
            <a:ext cx="1483224" cy="605078"/>
            <a:chOff x="15611461" y="1036978"/>
            <a:chExt cx="1483224" cy="6050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1461" y="1036978"/>
              <a:ext cx="1483224" cy="6050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52108" y="1114020"/>
            <a:ext cx="1268987" cy="463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7834" y="2183801"/>
            <a:ext cx="1909450" cy="2358294"/>
            <a:chOff x="1367834" y="2183801"/>
            <a:chExt cx="1909450" cy="23582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834" y="2183801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3899" y="2183801"/>
            <a:ext cx="1909450" cy="2358294"/>
            <a:chOff x="4073899" y="2183801"/>
            <a:chExt cx="1909450" cy="23582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899" y="2183801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79964" y="2183801"/>
            <a:ext cx="1909450" cy="2358294"/>
            <a:chOff x="6779964" y="2183801"/>
            <a:chExt cx="1909450" cy="23582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9964" y="2183801"/>
              <a:ext cx="1909450" cy="23582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6498" y="4529922"/>
            <a:ext cx="1469025" cy="6447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2563" y="4505574"/>
            <a:ext cx="1469025" cy="6447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2929" y="4529922"/>
            <a:ext cx="1469025" cy="6447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60144" y="314414"/>
            <a:ext cx="4879978" cy="358109"/>
            <a:chOff x="6660144" y="314414"/>
            <a:chExt cx="4879978" cy="35810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660144" y="314414"/>
              <a:ext cx="89652" cy="358109"/>
              <a:chOff x="6660144" y="314414"/>
              <a:chExt cx="89652" cy="35810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6014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258934" y="314414"/>
              <a:ext cx="89652" cy="358109"/>
              <a:chOff x="7258934" y="314414"/>
              <a:chExt cx="89652" cy="3581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5893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857725" y="314414"/>
              <a:ext cx="89652" cy="358109"/>
              <a:chOff x="7857725" y="314414"/>
              <a:chExt cx="89652" cy="35810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5772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450469" y="314414"/>
              <a:ext cx="89652" cy="358109"/>
              <a:chOff x="11450469" y="314414"/>
              <a:chExt cx="89652" cy="35810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45046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851678" y="314414"/>
              <a:ext cx="89652" cy="358109"/>
              <a:chOff x="10851678" y="314414"/>
              <a:chExt cx="89652" cy="35810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85167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52888" y="314414"/>
              <a:ext cx="89652" cy="358109"/>
              <a:chOff x="10252888" y="314414"/>
              <a:chExt cx="89652" cy="35810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5288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54097" y="314414"/>
              <a:ext cx="89652" cy="358109"/>
              <a:chOff x="9654097" y="314414"/>
              <a:chExt cx="89652" cy="35810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54097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55306" y="314414"/>
              <a:ext cx="89652" cy="358109"/>
              <a:chOff x="9055306" y="314414"/>
              <a:chExt cx="89652" cy="35810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55306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456516" y="314414"/>
              <a:ext cx="89652" cy="358109"/>
              <a:chOff x="8456516" y="314414"/>
              <a:chExt cx="89652" cy="3581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56516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105580" y="314414"/>
            <a:ext cx="4879978" cy="358109"/>
            <a:chOff x="1105580" y="314414"/>
            <a:chExt cx="4879978" cy="35810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05580" y="314414"/>
              <a:ext cx="89652" cy="358109"/>
              <a:chOff x="1105580" y="314414"/>
              <a:chExt cx="89652" cy="35810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558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4370" y="314414"/>
              <a:ext cx="89652" cy="358109"/>
              <a:chOff x="1704370" y="314414"/>
              <a:chExt cx="89652" cy="35810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043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303161" y="314414"/>
              <a:ext cx="89652" cy="358109"/>
              <a:chOff x="2303161" y="314414"/>
              <a:chExt cx="89652" cy="35810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031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895905" y="314414"/>
              <a:ext cx="89652" cy="358109"/>
              <a:chOff x="5895905" y="314414"/>
              <a:chExt cx="89652" cy="35810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95905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5297114" y="314414"/>
              <a:ext cx="89652" cy="358109"/>
              <a:chOff x="5297114" y="314414"/>
              <a:chExt cx="89652" cy="358109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9711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698324" y="314414"/>
              <a:ext cx="89652" cy="358109"/>
              <a:chOff x="4698324" y="314414"/>
              <a:chExt cx="89652" cy="35810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98324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099533" y="314414"/>
              <a:ext cx="89652" cy="358109"/>
              <a:chOff x="4099533" y="314414"/>
              <a:chExt cx="89652" cy="35810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995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3500742" y="314414"/>
              <a:ext cx="89652" cy="358109"/>
              <a:chOff x="3500742" y="314414"/>
              <a:chExt cx="89652" cy="35810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007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2901952" y="314414"/>
              <a:ext cx="89652" cy="358109"/>
              <a:chOff x="2901952" y="314414"/>
              <a:chExt cx="89652" cy="358109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01952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2214708" y="314414"/>
            <a:ext cx="4879978" cy="358109"/>
            <a:chOff x="12214708" y="314414"/>
            <a:chExt cx="4879978" cy="35810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2214708" y="314414"/>
              <a:ext cx="89652" cy="358109"/>
              <a:chOff x="12214708" y="314414"/>
              <a:chExt cx="89652" cy="358109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1470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813498" y="314414"/>
              <a:ext cx="89652" cy="358109"/>
              <a:chOff x="12813498" y="314414"/>
              <a:chExt cx="89652" cy="358109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813498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3412289" y="314414"/>
              <a:ext cx="89652" cy="358109"/>
              <a:chOff x="13412289" y="314414"/>
              <a:chExt cx="89652" cy="358109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412289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7005033" y="314414"/>
              <a:ext cx="89652" cy="358109"/>
              <a:chOff x="17005033" y="314414"/>
              <a:chExt cx="89652" cy="358109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005033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6406242" y="314414"/>
              <a:ext cx="89652" cy="358109"/>
              <a:chOff x="16406242" y="314414"/>
              <a:chExt cx="89652" cy="358109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624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5807452" y="314414"/>
              <a:ext cx="89652" cy="358109"/>
              <a:chOff x="15807452" y="314414"/>
              <a:chExt cx="89652" cy="358109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07452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5208661" y="314414"/>
              <a:ext cx="89652" cy="358109"/>
              <a:chOff x="15208661" y="314414"/>
              <a:chExt cx="89652" cy="358109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208661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4609870" y="314414"/>
              <a:ext cx="89652" cy="358109"/>
              <a:chOff x="14609870" y="314414"/>
              <a:chExt cx="89652" cy="358109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09870" y="314414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4011080" y="314414"/>
              <a:ext cx="89652" cy="358109"/>
              <a:chOff x="14011080" y="314414"/>
              <a:chExt cx="89652" cy="358109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11080" y="314414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92289" y="2183801"/>
            <a:ext cx="1909450" cy="2358294"/>
            <a:chOff x="9692289" y="2183801"/>
            <a:chExt cx="1909450" cy="235829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2289" y="2183801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2398354" y="2183801"/>
            <a:ext cx="1909450" cy="2358294"/>
            <a:chOff x="12398354" y="2183801"/>
            <a:chExt cx="1909450" cy="235829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8354" y="2183801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5104419" y="2183801"/>
            <a:ext cx="1909450" cy="2358294"/>
            <a:chOff x="15104419" y="2183801"/>
            <a:chExt cx="1909450" cy="2358294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4419" y="2183801"/>
              <a:ext cx="1909450" cy="2358294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0953" y="4529922"/>
            <a:ext cx="1469025" cy="644796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27018" y="4505574"/>
            <a:ext cx="1469025" cy="644796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97384" y="4529922"/>
            <a:ext cx="1469025" cy="644796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1279432" y="5855462"/>
            <a:ext cx="1909450" cy="2358294"/>
            <a:chOff x="1279432" y="5855462"/>
            <a:chExt cx="1909450" cy="2358294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9432" y="5855462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3985496" y="5855462"/>
            <a:ext cx="1909450" cy="2358294"/>
            <a:chOff x="3985496" y="5855462"/>
            <a:chExt cx="1909450" cy="2358294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5496" y="5855462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6691561" y="5855462"/>
            <a:ext cx="1909450" cy="2358294"/>
            <a:chOff x="6691561" y="5855462"/>
            <a:chExt cx="1909450" cy="2358294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1561" y="5855462"/>
              <a:ext cx="1909450" cy="2358294"/>
            </a:xfrm>
            <a:prstGeom prst="rect">
              <a:avLst/>
            </a:prstGeom>
          </p:spPr>
        </p:pic>
      </p:grpSp>
      <p:pic>
        <p:nvPicPr>
          <p:cNvPr id="127" name="Object 1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096" y="8201583"/>
            <a:ext cx="1469025" cy="644796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160" y="8177235"/>
            <a:ext cx="1469025" cy="644796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4526" y="8201583"/>
            <a:ext cx="1469025" cy="644796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9603886" y="5855462"/>
            <a:ext cx="1909450" cy="2358294"/>
            <a:chOff x="9603886" y="5855462"/>
            <a:chExt cx="1909450" cy="2358294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3886" y="5855462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2309951" y="5855462"/>
            <a:ext cx="1909450" cy="2358294"/>
            <a:chOff x="12309951" y="5855462"/>
            <a:chExt cx="1909450" cy="2358294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9951" y="5855462"/>
              <a:ext cx="1909450" cy="2358294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5016016" y="5855462"/>
            <a:ext cx="1909450" cy="2358294"/>
            <a:chOff x="15016016" y="5855462"/>
            <a:chExt cx="1909450" cy="2358294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16016" y="5855462"/>
              <a:ext cx="1909450" cy="2358294"/>
            </a:xfrm>
            <a:prstGeom prst="rect">
              <a:avLst/>
            </a:prstGeom>
          </p:spPr>
        </p:pic>
      </p:grpSp>
      <p:pic>
        <p:nvPicPr>
          <p:cNvPr id="139" name="Object 1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2550" y="8201583"/>
            <a:ext cx="1469025" cy="644796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38615" y="8177235"/>
            <a:ext cx="1469025" cy="644796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08981" y="8201583"/>
            <a:ext cx="1469025" cy="644796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13913084" y="1036978"/>
            <a:ext cx="1483224" cy="605078"/>
            <a:chOff x="13913084" y="1036978"/>
            <a:chExt cx="1483224" cy="605078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3084" y="1036978"/>
              <a:ext cx="1483224" cy="605078"/>
            </a:xfrm>
            <a:prstGeom prst="rect">
              <a:avLst/>
            </a:prstGeom>
          </p:spPr>
        </p:pic>
      </p:grpSp>
      <p:pic>
        <p:nvPicPr>
          <p:cNvPr id="145" name="Object 1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53727" y="1113180"/>
            <a:ext cx="1286006" cy="463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0249" y="765502"/>
            <a:ext cx="10585217" cy="808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02868" y="258616"/>
            <a:ext cx="4879978" cy="358109"/>
            <a:chOff x="6702868" y="258616"/>
            <a:chExt cx="4879978" cy="3581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02868" y="258616"/>
              <a:ext cx="89652" cy="358109"/>
              <a:chOff x="6702868" y="258616"/>
              <a:chExt cx="89652" cy="3581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02868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301659" y="258616"/>
              <a:ext cx="89652" cy="358109"/>
              <a:chOff x="7301659" y="258616"/>
              <a:chExt cx="89652" cy="3581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1659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900450" y="258616"/>
              <a:ext cx="89652" cy="358109"/>
              <a:chOff x="7900450" y="258616"/>
              <a:chExt cx="89652" cy="3581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00450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493194" y="258616"/>
              <a:ext cx="89652" cy="358109"/>
              <a:chOff x="11493194" y="258616"/>
              <a:chExt cx="89652" cy="35810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93194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94403" y="258616"/>
              <a:ext cx="89652" cy="358109"/>
              <a:chOff x="10894403" y="258616"/>
              <a:chExt cx="89652" cy="35810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94403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95612" y="258616"/>
              <a:ext cx="89652" cy="358109"/>
              <a:chOff x="10295612" y="258616"/>
              <a:chExt cx="89652" cy="35810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295612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96822" y="258616"/>
              <a:ext cx="89652" cy="358109"/>
              <a:chOff x="9696822" y="258616"/>
              <a:chExt cx="89652" cy="35810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96822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098031" y="258616"/>
              <a:ext cx="89652" cy="358109"/>
              <a:chOff x="9098031" y="258616"/>
              <a:chExt cx="89652" cy="35810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98031" y="258616"/>
                <a:ext cx="89652" cy="3581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499240" y="258616"/>
              <a:ext cx="89652" cy="358109"/>
              <a:chOff x="8499240" y="258616"/>
              <a:chExt cx="89652" cy="3581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99240" y="258616"/>
                <a:ext cx="89652" cy="35810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496553" y="1729045"/>
            <a:ext cx="5292608" cy="3296929"/>
            <a:chOff x="6496553" y="1729045"/>
            <a:chExt cx="5292608" cy="32969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553" y="1729045"/>
              <a:ext cx="5292608" cy="3296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2023-05-21T14:38:23Z</dcterms:created>
  <dcterms:modified xsi:type="dcterms:W3CDTF">2023-05-21T08:48:44Z</dcterms:modified>
</cp:coreProperties>
</file>