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D15E2-6243-B439-F826-59BCAF2C4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F5834C-77E3-B69B-D87D-BADA73DCC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96DEE-99FE-40B3-5934-5F4034FF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F0AB8-C023-CE0D-0392-D4013A40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F6983-F0A5-06A4-8EE0-79F73443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3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0E3F0-5AFE-9CA7-CCC0-6BCF2E24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2D3DDD-CDFA-9200-6EDB-50215A92D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DEEF3-EA5A-DE1C-7C2B-2D75226E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3725D-4D11-A96D-5A11-115C34B0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442-D546-E778-4B5F-2BBE51A1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313001-6954-8252-C505-03D90F51D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95B8D7-3155-C4DC-3917-249C189AC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1AD51-4D6F-0075-C296-5B6648D0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19CBE-7617-F6D5-247C-0E08311F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FF08D-0B82-B7DC-4DD7-62A8EB8E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8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4A4ED-2856-CE3C-A5F5-70B0874B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ECF1-0E38-C04B-A0CF-B10F0E5D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F60CB1-5ABA-E9AF-F049-7E0C1F2B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BDEBB-E4A6-0B02-D0E6-FC051E8F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3C91F-4C2F-AF23-2891-49003A8E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9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FF8D6-23FC-A620-4277-BEF36907A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2875-B987-3792-EBC4-5FE22EF55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BC1722-F669-AD9B-D0B1-95004AF8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924D-F941-93B4-6C09-AD9F6FD6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59514-727A-C6E9-046B-527A76A6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0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CB69B-1A20-5600-660C-F3BCD6DE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B0094-1044-F167-F8A5-06D2F255F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8F60B8-18FF-38C0-EA94-768F708AE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A4FBF9-BEC5-1D1A-A7D4-7D40A914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69F6F-105C-0188-72FC-EE35D419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71B6C-AB09-D883-2725-8F2D7ACA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6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B87D4-C74E-F028-037A-7D368B502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19C36-B371-8B79-CC63-C20EAC27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98C7B-A315-8682-4534-119E38EF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605904-E04C-61BD-9582-731AB4FE2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56584E-340A-AF56-A343-B8BCE30B6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65C849-D85C-3A5E-56E8-B2620339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2E4257-83C6-C47B-7DB1-3561520F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40EB6D-3FC2-5799-66D3-6B81A436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54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557AF-FE6A-153C-6938-C3660ACD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0E5524-E495-51AF-8E38-30D9A4FB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DD6011-F41A-3EFB-99F6-994CF1CE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5701E2-3085-2D4C-104F-0F8E9FC11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6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CC850C-564F-12F7-84AA-4E89BD05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4CA0B2-F463-94C5-3163-8247631F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2D513-E668-63B3-0E86-D3B8714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3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2B9EA-C7F7-C961-343A-690AF47C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32E097-8090-02D0-574F-54AE3A33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EBC4C3-50A1-190E-67D3-8BCCF29C8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834498-F4FC-8EF9-4492-AE4E71A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CB606-64C3-7100-96E4-26531AA4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419BAE-E425-04C0-BA5E-EF5BC65F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A8A8A-14F1-5A46-1BFF-CC62FA56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CFF5AC-5B22-27D5-95ED-E7602312B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2E3C8-103E-C4E4-DE8F-AB5596FED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2B63-E2F4-3162-2D57-56BD5AF1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6A8B1-C42F-BFE3-A814-70A942C2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A2C02-A676-E5CE-AE31-F4C005E9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8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9D3B95-6400-D5DA-309B-7C63862C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4FD8C-E1EA-06A7-2DA7-ADF93B1A1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81386-0172-59DC-7389-1E46B50AD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F5F27-286B-4133-9670-394D3E5C79AF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8F939-8CAB-A471-52B4-57FE4226F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154B6-FB91-65C5-1A1B-ABCB9CA47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FA762-807B-4E33-9D26-8AD119BDD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476736AA-3805-8F98-FF53-9681D9D1D8A9}"/>
              </a:ext>
            </a:extLst>
          </p:cNvPr>
          <p:cNvGrpSpPr/>
          <p:nvPr/>
        </p:nvGrpSpPr>
        <p:grpSpPr>
          <a:xfrm>
            <a:off x="388192" y="298579"/>
            <a:ext cx="6677416" cy="5043969"/>
            <a:chOff x="388192" y="298579"/>
            <a:chExt cx="6677416" cy="5043969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E0D6E613-2F92-278F-FBA8-A40CAA19928F}"/>
                </a:ext>
              </a:extLst>
            </p:cNvPr>
            <p:cNvGrpSpPr/>
            <p:nvPr/>
          </p:nvGrpSpPr>
          <p:grpSpPr>
            <a:xfrm>
              <a:off x="494523" y="298579"/>
              <a:ext cx="5372007" cy="4330543"/>
              <a:chOff x="1884784" y="718457"/>
              <a:chExt cx="5372007" cy="433054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5B3EC34-EB59-05ED-4AB2-B1BD9E138151}"/>
                  </a:ext>
                </a:extLst>
              </p:cNvPr>
              <p:cNvGrpSpPr/>
              <p:nvPr/>
            </p:nvGrpSpPr>
            <p:grpSpPr>
              <a:xfrm>
                <a:off x="1884784" y="718457"/>
                <a:ext cx="1080000" cy="1080000"/>
                <a:chOff x="1884784" y="718457"/>
                <a:chExt cx="1080000" cy="1080000"/>
              </a:xfrm>
            </p:grpSpPr>
            <p:cxnSp>
              <p:nvCxnSpPr>
                <p:cNvPr id="3" name="직선 연결선 2">
                  <a:extLst>
                    <a:ext uri="{FF2B5EF4-FFF2-40B4-BE49-F238E27FC236}">
                      <a16:creationId xmlns:a16="http://schemas.microsoft.com/office/drawing/2014/main" id="{2975D7F4-C055-47DD-50A9-8CBD6F5C4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4784" y="718457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A7013E27-B316-32B1-01F6-123E280704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5453" y="718457"/>
                  <a:ext cx="0" cy="1080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BE3166E-DBB7-D40B-AE86-89CB467704AC}"/>
                  </a:ext>
                </a:extLst>
              </p:cNvPr>
              <p:cNvGrpSpPr/>
              <p:nvPr/>
            </p:nvGrpSpPr>
            <p:grpSpPr>
              <a:xfrm>
                <a:off x="2955453" y="1798457"/>
                <a:ext cx="1080000" cy="1080000"/>
                <a:chOff x="1884784" y="718457"/>
                <a:chExt cx="1080000" cy="1080000"/>
              </a:xfrm>
            </p:grpSpPr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ADA66D9E-D362-8071-E2E6-E71E1F2DA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4784" y="718457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5CB01CD0-9A7E-8899-8734-00AA63818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5453" y="718457"/>
                  <a:ext cx="0" cy="1080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221233C-0335-AFDB-70A5-A80CA6133993}"/>
                  </a:ext>
                </a:extLst>
              </p:cNvPr>
              <p:cNvGrpSpPr/>
              <p:nvPr/>
            </p:nvGrpSpPr>
            <p:grpSpPr>
              <a:xfrm>
                <a:off x="4026122" y="2889000"/>
                <a:ext cx="1080000" cy="1080000"/>
                <a:chOff x="1884784" y="718457"/>
                <a:chExt cx="1080000" cy="1080000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F6572FA-C983-7340-ADD1-401E8AF74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4784" y="718457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4774210-6564-85A6-76B9-1333F8575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5453" y="718457"/>
                  <a:ext cx="0" cy="1080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766C7D8B-7789-F2FD-FE24-892D46BF2644}"/>
                  </a:ext>
                </a:extLst>
              </p:cNvPr>
              <p:cNvGrpSpPr/>
              <p:nvPr/>
            </p:nvGrpSpPr>
            <p:grpSpPr>
              <a:xfrm>
                <a:off x="5096791" y="3969000"/>
                <a:ext cx="1080000" cy="1080000"/>
                <a:chOff x="1884784" y="718457"/>
                <a:chExt cx="1080000" cy="1080000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E5AA6DEC-2B1C-3D13-547D-D9E996CD0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4784" y="718457"/>
                  <a:ext cx="1080000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FAC84271-FB3D-1837-D2B9-86CA39CDB6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5453" y="718457"/>
                  <a:ext cx="0" cy="108000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A5647C8-1EE4-23E0-BF3A-EA18BD56D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6791" y="5049000"/>
                <a:ext cx="108000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1D28C01-68B1-107F-2668-08681597BDBA}"/>
                </a:ext>
              </a:extLst>
            </p:cNvPr>
            <p:cNvCxnSpPr>
              <a:cxnSpLocks/>
            </p:cNvCxnSpPr>
            <p:nvPr/>
          </p:nvCxnSpPr>
          <p:spPr>
            <a:xfrm>
              <a:off x="494523" y="441960"/>
              <a:ext cx="0" cy="45312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3E77D45-E9B3-8B57-B551-4467E60DDE90}"/>
                </a:ext>
              </a:extLst>
            </p:cNvPr>
            <p:cNvSpPr txBox="1"/>
            <p:nvPr/>
          </p:nvSpPr>
          <p:spPr>
            <a:xfrm>
              <a:off x="388192" y="4973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계획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8F13326-C568-0903-887F-E2C606C1B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192" y="1469849"/>
              <a:ext cx="9331" cy="35033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E833E1-A340-C91B-9A34-1AAB26103FE1}"/>
                </a:ext>
              </a:extLst>
            </p:cNvPr>
            <p:cNvSpPr txBox="1"/>
            <p:nvPr/>
          </p:nvSpPr>
          <p:spPr>
            <a:xfrm>
              <a:off x="1574523" y="4973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분석</a:t>
              </a: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91D6B69-60A6-FBC6-55FA-61BFD96AB3CF}"/>
                </a:ext>
              </a:extLst>
            </p:cNvPr>
            <p:cNvCxnSpPr>
              <a:cxnSpLocks/>
            </p:cNvCxnSpPr>
            <p:nvPr/>
          </p:nvCxnSpPr>
          <p:spPr>
            <a:xfrm>
              <a:off x="2649856" y="2637194"/>
              <a:ext cx="0" cy="23360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0E59E21-47CA-FBC1-00E3-9AD560177A0E}"/>
                </a:ext>
              </a:extLst>
            </p:cNvPr>
            <p:cNvSpPr txBox="1"/>
            <p:nvPr/>
          </p:nvSpPr>
          <p:spPr>
            <a:xfrm>
              <a:off x="2645191" y="4973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설계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796C178-BB81-0840-13D5-CBCED32E5056}"/>
                </a:ext>
              </a:extLst>
            </p:cNvPr>
            <p:cNvCxnSpPr>
              <a:cxnSpLocks/>
            </p:cNvCxnSpPr>
            <p:nvPr/>
          </p:nvCxnSpPr>
          <p:spPr>
            <a:xfrm>
              <a:off x="3706530" y="3684539"/>
              <a:ext cx="9331" cy="12084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75DEBC-CDAA-3A21-F8EF-09476BD3F92D}"/>
                </a:ext>
              </a:extLst>
            </p:cNvPr>
            <p:cNvSpPr txBox="1"/>
            <p:nvPr/>
          </p:nvSpPr>
          <p:spPr>
            <a:xfrm>
              <a:off x="3706530" y="4973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구현</a:t>
              </a: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500924E0-A1FD-EAA1-18BB-2E06E8935029}"/>
                </a:ext>
              </a:extLst>
            </p:cNvPr>
            <p:cNvCxnSpPr>
              <a:cxnSpLocks/>
            </p:cNvCxnSpPr>
            <p:nvPr/>
          </p:nvCxnSpPr>
          <p:spPr>
            <a:xfrm>
              <a:off x="4786530" y="4738311"/>
              <a:ext cx="0" cy="23490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CFB0CD-E68B-4B00-ACCF-50311A45C932}"/>
                </a:ext>
              </a:extLst>
            </p:cNvPr>
            <p:cNvSpPr txBox="1"/>
            <p:nvPr/>
          </p:nvSpPr>
          <p:spPr>
            <a:xfrm>
              <a:off x="4786530" y="49732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테스트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437D79A-0177-5859-BA15-1E7343BD2255}"/>
                </a:ext>
              </a:extLst>
            </p:cNvPr>
            <p:cNvSpPr txBox="1"/>
            <p:nvPr/>
          </p:nvSpPr>
          <p:spPr>
            <a:xfrm>
              <a:off x="706692" y="33021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검수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EBB711-9448-7800-285F-2FB21FE49425}"/>
                </a:ext>
              </a:extLst>
            </p:cNvPr>
            <p:cNvSpPr txBox="1"/>
            <p:nvPr/>
          </p:nvSpPr>
          <p:spPr>
            <a:xfrm>
              <a:off x="1782026" y="141348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검수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DD89A56-C6F2-3889-D4FA-F2B477D36EC2}"/>
                </a:ext>
              </a:extLst>
            </p:cNvPr>
            <p:cNvSpPr txBox="1"/>
            <p:nvPr/>
          </p:nvSpPr>
          <p:spPr>
            <a:xfrm>
              <a:off x="2862025" y="24525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검수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187E11-BD63-8738-1FF4-74C25F4FD4BE}"/>
                </a:ext>
              </a:extLst>
            </p:cNvPr>
            <p:cNvSpPr txBox="1"/>
            <p:nvPr/>
          </p:nvSpPr>
          <p:spPr>
            <a:xfrm>
              <a:off x="3914035" y="354912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검수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225D172-851B-B03F-8A79-157BDA4B72AB}"/>
                </a:ext>
              </a:extLst>
            </p:cNvPr>
            <p:cNvSpPr txBox="1"/>
            <p:nvPr/>
          </p:nvSpPr>
          <p:spPr>
            <a:xfrm>
              <a:off x="5003364" y="460388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검수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4EB281-D34E-CF2E-0F97-75DBDC36BB58}"/>
                </a:ext>
              </a:extLst>
            </p:cNvPr>
            <p:cNvSpPr txBox="1"/>
            <p:nvPr/>
          </p:nvSpPr>
          <p:spPr>
            <a:xfrm>
              <a:off x="5875859" y="448643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최종 검수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583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5CC3C7-7E29-1CF1-6AF6-C59CC559AB85}"/>
              </a:ext>
            </a:extLst>
          </p:cNvPr>
          <p:cNvGrpSpPr/>
          <p:nvPr/>
        </p:nvGrpSpPr>
        <p:grpSpPr>
          <a:xfrm>
            <a:off x="2276272" y="1303504"/>
            <a:ext cx="5760000" cy="3600001"/>
            <a:chOff x="2276272" y="1303504"/>
            <a:chExt cx="5760000" cy="360000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55E40B58-198D-AC08-5503-29EDF3B1D3BF}"/>
                </a:ext>
              </a:extLst>
            </p:cNvPr>
            <p:cNvCxnSpPr>
              <a:cxnSpLocks/>
            </p:cNvCxnSpPr>
            <p:nvPr/>
          </p:nvCxnSpPr>
          <p:spPr>
            <a:xfrm>
              <a:off x="2276272" y="1303505"/>
              <a:ext cx="2880000" cy="360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C499289-4324-B0BE-3F6C-DCCB888C5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6272" y="1303505"/>
              <a:ext cx="2880000" cy="36000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B0AA11-8EBF-FC6C-6350-B220A00661E0}"/>
                </a:ext>
              </a:extLst>
            </p:cNvPr>
            <p:cNvSpPr txBox="1"/>
            <p:nvPr/>
          </p:nvSpPr>
          <p:spPr>
            <a:xfrm>
              <a:off x="2568102" y="1303504"/>
              <a:ext cx="92412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/>
                <a:t>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14FB33-1216-E6E8-08A2-E5D81D7595F8}"/>
                </a:ext>
              </a:extLst>
            </p:cNvPr>
            <p:cNvSpPr txBox="1"/>
            <p:nvPr/>
          </p:nvSpPr>
          <p:spPr>
            <a:xfrm>
              <a:off x="6036013" y="1303504"/>
              <a:ext cx="181258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/>
                <a:t>분석 테스트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9DB5A9-2FB5-4249-3355-2F6186FC48E0}"/>
                </a:ext>
              </a:extLst>
            </p:cNvPr>
            <p:cNvSpPr txBox="1"/>
            <p:nvPr/>
          </p:nvSpPr>
          <p:spPr>
            <a:xfrm>
              <a:off x="2945967" y="1903376"/>
              <a:ext cx="92412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/>
                <a:t>구현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81F6A9-60B1-FB8E-FEBA-3A451485A3BD}"/>
                </a:ext>
              </a:extLst>
            </p:cNvPr>
            <p:cNvSpPr txBox="1"/>
            <p:nvPr/>
          </p:nvSpPr>
          <p:spPr>
            <a:xfrm>
              <a:off x="5634350" y="1903376"/>
              <a:ext cx="181258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300"/>
                <a:t>구현 테스트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018951E4-03B9-81B3-5141-89437F7BEA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307404" y="1526642"/>
              <a:ext cx="272860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82FA34C6-F54C-0E23-EF34-78EACA57D7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272" y="1663430"/>
              <a:ext cx="2319741" cy="3094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020D3B2-19E0-C3F9-2A0A-0A900A7AF696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3716272" y="2126514"/>
              <a:ext cx="1918078" cy="156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5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>
            <a:extLst>
              <a:ext uri="{FF2B5EF4-FFF2-40B4-BE49-F238E27FC236}">
                <a16:creationId xmlns:a16="http://schemas.microsoft.com/office/drawing/2014/main" id="{6996D528-C3A6-86BE-FF5D-26AC28AF6E40}"/>
              </a:ext>
            </a:extLst>
          </p:cNvPr>
          <p:cNvGrpSpPr/>
          <p:nvPr/>
        </p:nvGrpSpPr>
        <p:grpSpPr>
          <a:xfrm>
            <a:off x="1644738" y="619360"/>
            <a:ext cx="6017680" cy="4343633"/>
            <a:chOff x="1644738" y="619360"/>
            <a:chExt cx="6017680" cy="4343633"/>
          </a:xfrm>
        </p:grpSpPr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061824AC-2FB1-41A7-D1E4-9E49CBB5BB54}"/>
                </a:ext>
              </a:extLst>
            </p:cNvPr>
            <p:cNvSpPr/>
            <p:nvPr/>
          </p:nvSpPr>
          <p:spPr>
            <a:xfrm>
              <a:off x="1877438" y="768485"/>
              <a:ext cx="5535038" cy="4077649"/>
            </a:xfrm>
            <a:custGeom>
              <a:avLst/>
              <a:gdLst>
                <a:gd name="connsiteX0" fmla="*/ 3492230 w 5535038"/>
                <a:gd name="connsiteY0" fmla="*/ 2062264 h 4077649"/>
                <a:gd name="connsiteX1" fmla="*/ 3482502 w 5535038"/>
                <a:gd name="connsiteY1" fmla="*/ 2247090 h 4077649"/>
                <a:gd name="connsiteX2" fmla="*/ 3385226 w 5535038"/>
                <a:gd name="connsiteY2" fmla="*/ 2393004 h 4077649"/>
                <a:gd name="connsiteX3" fmla="*/ 2928026 w 5535038"/>
                <a:gd name="connsiteY3" fmla="*/ 2519464 h 4077649"/>
                <a:gd name="connsiteX4" fmla="*/ 2665379 w 5535038"/>
                <a:gd name="connsiteY4" fmla="*/ 2509736 h 4077649"/>
                <a:gd name="connsiteX5" fmla="*/ 2480553 w 5535038"/>
                <a:gd name="connsiteY5" fmla="*/ 2422187 h 4077649"/>
                <a:gd name="connsiteX6" fmla="*/ 2324911 w 5535038"/>
                <a:gd name="connsiteY6" fmla="*/ 2198451 h 4077649"/>
                <a:gd name="connsiteX7" fmla="*/ 2188723 w 5535038"/>
                <a:gd name="connsiteY7" fmla="*/ 1828800 h 4077649"/>
                <a:gd name="connsiteX8" fmla="*/ 2178996 w 5535038"/>
                <a:gd name="connsiteY8" fmla="*/ 1702341 h 4077649"/>
                <a:gd name="connsiteX9" fmla="*/ 2276272 w 5535038"/>
                <a:gd name="connsiteY9" fmla="*/ 1556426 h 4077649"/>
                <a:gd name="connsiteX10" fmla="*/ 2529192 w 5535038"/>
                <a:gd name="connsiteY10" fmla="*/ 1352145 h 4077649"/>
                <a:gd name="connsiteX11" fmla="*/ 2665379 w 5535038"/>
                <a:gd name="connsiteY11" fmla="*/ 1284051 h 4077649"/>
                <a:gd name="connsiteX12" fmla="*/ 3122579 w 5535038"/>
                <a:gd name="connsiteY12" fmla="*/ 1215958 h 4077649"/>
                <a:gd name="connsiteX13" fmla="*/ 3287949 w 5535038"/>
                <a:gd name="connsiteY13" fmla="*/ 1206230 h 4077649"/>
                <a:gd name="connsiteX14" fmla="*/ 3793787 w 5535038"/>
                <a:gd name="connsiteY14" fmla="*/ 1488332 h 4077649"/>
                <a:gd name="connsiteX15" fmla="*/ 3891064 w 5535038"/>
                <a:gd name="connsiteY15" fmla="*/ 1605064 h 4077649"/>
                <a:gd name="connsiteX16" fmla="*/ 4027251 w 5535038"/>
                <a:gd name="connsiteY16" fmla="*/ 2023353 h 4077649"/>
                <a:gd name="connsiteX17" fmla="*/ 4036979 w 5535038"/>
                <a:gd name="connsiteY17" fmla="*/ 2305456 h 4077649"/>
                <a:gd name="connsiteX18" fmla="*/ 3978613 w 5535038"/>
                <a:gd name="connsiteY18" fmla="*/ 2752928 h 4077649"/>
                <a:gd name="connsiteX19" fmla="*/ 3832698 w 5535038"/>
                <a:gd name="connsiteY19" fmla="*/ 3015575 h 4077649"/>
                <a:gd name="connsiteX20" fmla="*/ 3589506 w 5535038"/>
                <a:gd name="connsiteY20" fmla="*/ 3112851 h 4077649"/>
                <a:gd name="connsiteX21" fmla="*/ 3278221 w 5535038"/>
                <a:gd name="connsiteY21" fmla="*/ 3161490 h 4077649"/>
                <a:gd name="connsiteX22" fmla="*/ 2908570 w 5535038"/>
                <a:gd name="connsiteY22" fmla="*/ 3142034 h 4077649"/>
                <a:gd name="connsiteX23" fmla="*/ 2354094 w 5535038"/>
                <a:gd name="connsiteY23" fmla="*/ 3015575 h 4077649"/>
                <a:gd name="connsiteX24" fmla="*/ 2149813 w 5535038"/>
                <a:gd name="connsiteY24" fmla="*/ 2898843 h 4077649"/>
                <a:gd name="connsiteX25" fmla="*/ 1653702 w 5535038"/>
                <a:gd name="connsiteY25" fmla="*/ 2402732 h 4077649"/>
                <a:gd name="connsiteX26" fmla="*/ 1439694 w 5535038"/>
                <a:gd name="connsiteY26" fmla="*/ 1770434 h 4077649"/>
                <a:gd name="connsiteX27" fmla="*/ 1575881 w 5535038"/>
                <a:gd name="connsiteY27" fmla="*/ 1254868 h 4077649"/>
                <a:gd name="connsiteX28" fmla="*/ 1838528 w 5535038"/>
                <a:gd name="connsiteY28" fmla="*/ 982494 h 4077649"/>
                <a:gd name="connsiteX29" fmla="*/ 2393004 w 5535038"/>
                <a:gd name="connsiteY29" fmla="*/ 573932 h 4077649"/>
                <a:gd name="connsiteX30" fmla="*/ 3073941 w 5535038"/>
                <a:gd name="connsiteY30" fmla="*/ 447473 h 4077649"/>
                <a:gd name="connsiteX31" fmla="*/ 3531141 w 5535038"/>
                <a:gd name="connsiteY31" fmla="*/ 457200 h 4077649"/>
                <a:gd name="connsiteX32" fmla="*/ 3920247 w 5535038"/>
                <a:gd name="connsiteY32" fmla="*/ 573932 h 4077649"/>
                <a:gd name="connsiteX33" fmla="*/ 4776281 w 5535038"/>
                <a:gd name="connsiteY33" fmla="*/ 1050587 h 4077649"/>
                <a:gd name="connsiteX34" fmla="*/ 5116749 w 5535038"/>
                <a:gd name="connsiteY34" fmla="*/ 1332690 h 4077649"/>
                <a:gd name="connsiteX35" fmla="*/ 5428034 w 5535038"/>
                <a:gd name="connsiteY35" fmla="*/ 2042809 h 4077649"/>
                <a:gd name="connsiteX36" fmla="*/ 5535038 w 5535038"/>
                <a:gd name="connsiteY36" fmla="*/ 2480553 h 4077649"/>
                <a:gd name="connsiteX37" fmla="*/ 5398851 w 5535038"/>
                <a:gd name="connsiteY37" fmla="*/ 3200400 h 4077649"/>
                <a:gd name="connsiteX38" fmla="*/ 4873558 w 5535038"/>
                <a:gd name="connsiteY38" fmla="*/ 3657600 h 4077649"/>
                <a:gd name="connsiteX39" fmla="*/ 4455268 w 5535038"/>
                <a:gd name="connsiteY39" fmla="*/ 3774332 h 4077649"/>
                <a:gd name="connsiteX40" fmla="*/ 3900792 w 5535038"/>
                <a:gd name="connsiteY40" fmla="*/ 3900792 h 4077649"/>
                <a:gd name="connsiteX41" fmla="*/ 3453319 w 5535038"/>
                <a:gd name="connsiteY41" fmla="*/ 3949430 h 4077649"/>
                <a:gd name="connsiteX42" fmla="*/ 2597285 w 5535038"/>
                <a:gd name="connsiteY42" fmla="*/ 3998068 h 4077649"/>
                <a:gd name="connsiteX43" fmla="*/ 2130358 w 5535038"/>
                <a:gd name="connsiteY43" fmla="*/ 3978613 h 4077649"/>
                <a:gd name="connsiteX44" fmla="*/ 1099226 w 5535038"/>
                <a:gd name="connsiteY44" fmla="*/ 3998068 h 4077649"/>
                <a:gd name="connsiteX45" fmla="*/ 496111 w 5535038"/>
                <a:gd name="connsiteY45" fmla="*/ 3453319 h 4077649"/>
                <a:gd name="connsiteX46" fmla="*/ 282102 w 5535038"/>
                <a:gd name="connsiteY46" fmla="*/ 3054485 h 4077649"/>
                <a:gd name="connsiteX47" fmla="*/ 0 w 5535038"/>
                <a:gd name="connsiteY47" fmla="*/ 2081719 h 4077649"/>
                <a:gd name="connsiteX48" fmla="*/ 126460 w 5535038"/>
                <a:gd name="connsiteY48" fmla="*/ 1332690 h 4077649"/>
                <a:gd name="connsiteX49" fmla="*/ 291830 w 5535038"/>
                <a:gd name="connsiteY49" fmla="*/ 1001949 h 4077649"/>
                <a:gd name="connsiteX50" fmla="*/ 729575 w 5535038"/>
                <a:gd name="connsiteY50" fmla="*/ 496111 h 4077649"/>
                <a:gd name="connsiteX51" fmla="*/ 1322962 w 5535038"/>
                <a:gd name="connsiteY51" fmla="*/ 194553 h 4077649"/>
                <a:gd name="connsiteX52" fmla="*/ 2071992 w 5535038"/>
                <a:gd name="connsiteY52" fmla="*/ 77822 h 4077649"/>
                <a:gd name="connsiteX53" fmla="*/ 2821021 w 5535038"/>
                <a:gd name="connsiteY53" fmla="*/ 9728 h 4077649"/>
                <a:gd name="connsiteX54" fmla="*/ 3229583 w 5535038"/>
                <a:gd name="connsiteY54" fmla="*/ 0 h 4077649"/>
                <a:gd name="connsiteX55" fmla="*/ 3968885 w 5535038"/>
                <a:gd name="connsiteY55" fmla="*/ 107004 h 4077649"/>
                <a:gd name="connsiteX56" fmla="*/ 4260715 w 5535038"/>
                <a:gd name="connsiteY56" fmla="*/ 175098 h 4077649"/>
                <a:gd name="connsiteX57" fmla="*/ 4338536 w 5535038"/>
                <a:gd name="connsiteY57" fmla="*/ 194553 h 407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535038" h="4077649">
                  <a:moveTo>
                    <a:pt x="3492230" y="2062264"/>
                  </a:moveTo>
                  <a:cubicBezTo>
                    <a:pt x="3506096" y="2131590"/>
                    <a:pt x="3517764" y="2161872"/>
                    <a:pt x="3482502" y="2247090"/>
                  </a:cubicBezTo>
                  <a:cubicBezTo>
                    <a:pt x="3460151" y="2301104"/>
                    <a:pt x="3431821" y="2357705"/>
                    <a:pt x="3385226" y="2393004"/>
                  </a:cubicBezTo>
                  <a:cubicBezTo>
                    <a:pt x="3240436" y="2502693"/>
                    <a:pt x="3096688" y="2498381"/>
                    <a:pt x="2928026" y="2519464"/>
                  </a:cubicBezTo>
                  <a:cubicBezTo>
                    <a:pt x="2840477" y="2516221"/>
                    <a:pt x="2750988" y="2528347"/>
                    <a:pt x="2665379" y="2509736"/>
                  </a:cubicBezTo>
                  <a:cubicBezTo>
                    <a:pt x="2598764" y="2495254"/>
                    <a:pt x="2537610" y="2459493"/>
                    <a:pt x="2480553" y="2422187"/>
                  </a:cubicBezTo>
                  <a:cubicBezTo>
                    <a:pt x="2428856" y="2388385"/>
                    <a:pt x="2341748" y="2231239"/>
                    <a:pt x="2324911" y="2198451"/>
                  </a:cubicBezTo>
                  <a:cubicBezTo>
                    <a:pt x="2220201" y="1994542"/>
                    <a:pt x="2236610" y="2020346"/>
                    <a:pt x="2188723" y="1828800"/>
                  </a:cubicBezTo>
                  <a:cubicBezTo>
                    <a:pt x="2185481" y="1786647"/>
                    <a:pt x="2166059" y="1742590"/>
                    <a:pt x="2178996" y="1702341"/>
                  </a:cubicBezTo>
                  <a:cubicBezTo>
                    <a:pt x="2196884" y="1646689"/>
                    <a:pt x="2239347" y="1601743"/>
                    <a:pt x="2276272" y="1556426"/>
                  </a:cubicBezTo>
                  <a:cubicBezTo>
                    <a:pt x="2357225" y="1457074"/>
                    <a:pt x="2419230" y="1414981"/>
                    <a:pt x="2529192" y="1352145"/>
                  </a:cubicBezTo>
                  <a:cubicBezTo>
                    <a:pt x="2573259" y="1326964"/>
                    <a:pt x="2617382" y="1300550"/>
                    <a:pt x="2665379" y="1284051"/>
                  </a:cubicBezTo>
                  <a:cubicBezTo>
                    <a:pt x="2792345" y="1240406"/>
                    <a:pt x="3003023" y="1226354"/>
                    <a:pt x="3122579" y="1215958"/>
                  </a:cubicBezTo>
                  <a:cubicBezTo>
                    <a:pt x="3177590" y="1211174"/>
                    <a:pt x="3232826" y="1209473"/>
                    <a:pt x="3287949" y="1206230"/>
                  </a:cubicBezTo>
                  <a:cubicBezTo>
                    <a:pt x="3445740" y="1272668"/>
                    <a:pt x="3689464" y="1363145"/>
                    <a:pt x="3793787" y="1488332"/>
                  </a:cubicBezTo>
                  <a:lnTo>
                    <a:pt x="3891064" y="1605064"/>
                  </a:lnTo>
                  <a:cubicBezTo>
                    <a:pt x="3929934" y="1710568"/>
                    <a:pt x="4011456" y="1918709"/>
                    <a:pt x="4027251" y="2023353"/>
                  </a:cubicBezTo>
                  <a:cubicBezTo>
                    <a:pt x="4041294" y="2116389"/>
                    <a:pt x="4033736" y="2211422"/>
                    <a:pt x="4036979" y="2305456"/>
                  </a:cubicBezTo>
                  <a:cubicBezTo>
                    <a:pt x="4020169" y="2507167"/>
                    <a:pt x="4023444" y="2558657"/>
                    <a:pt x="3978613" y="2752928"/>
                  </a:cubicBezTo>
                  <a:cubicBezTo>
                    <a:pt x="3951999" y="2868257"/>
                    <a:pt x="3942700" y="2952717"/>
                    <a:pt x="3832698" y="3015575"/>
                  </a:cubicBezTo>
                  <a:cubicBezTo>
                    <a:pt x="3756893" y="3058892"/>
                    <a:pt x="3673940" y="3090632"/>
                    <a:pt x="3589506" y="3112851"/>
                  </a:cubicBezTo>
                  <a:cubicBezTo>
                    <a:pt x="3487943" y="3139578"/>
                    <a:pt x="3381983" y="3145277"/>
                    <a:pt x="3278221" y="3161490"/>
                  </a:cubicBezTo>
                  <a:cubicBezTo>
                    <a:pt x="3155004" y="3155005"/>
                    <a:pt x="3030903" y="3158131"/>
                    <a:pt x="2908570" y="3142034"/>
                  </a:cubicBezTo>
                  <a:cubicBezTo>
                    <a:pt x="2735772" y="3119297"/>
                    <a:pt x="2529557" y="3061749"/>
                    <a:pt x="2354094" y="3015575"/>
                  </a:cubicBezTo>
                  <a:cubicBezTo>
                    <a:pt x="2286000" y="2976664"/>
                    <a:pt x="2212702" y="2945702"/>
                    <a:pt x="2149813" y="2898843"/>
                  </a:cubicBezTo>
                  <a:cubicBezTo>
                    <a:pt x="1998063" y="2785774"/>
                    <a:pt x="1759774" y="2572448"/>
                    <a:pt x="1653702" y="2402732"/>
                  </a:cubicBezTo>
                  <a:cubicBezTo>
                    <a:pt x="1513274" y="2178047"/>
                    <a:pt x="1499264" y="2023607"/>
                    <a:pt x="1439694" y="1770434"/>
                  </a:cubicBezTo>
                  <a:cubicBezTo>
                    <a:pt x="1485090" y="1598579"/>
                    <a:pt x="1495607" y="1413459"/>
                    <a:pt x="1575881" y="1254868"/>
                  </a:cubicBezTo>
                  <a:cubicBezTo>
                    <a:pt x="1632842" y="1142336"/>
                    <a:pt x="1745277" y="1067419"/>
                    <a:pt x="1838528" y="982494"/>
                  </a:cubicBezTo>
                  <a:cubicBezTo>
                    <a:pt x="1911315" y="916206"/>
                    <a:pt x="2291265" y="619879"/>
                    <a:pt x="2393004" y="573932"/>
                  </a:cubicBezTo>
                  <a:cubicBezTo>
                    <a:pt x="2593412" y="483425"/>
                    <a:pt x="2861555" y="471071"/>
                    <a:pt x="3073941" y="447473"/>
                  </a:cubicBezTo>
                  <a:cubicBezTo>
                    <a:pt x="3226341" y="450715"/>
                    <a:pt x="3380380" y="434673"/>
                    <a:pt x="3531141" y="457200"/>
                  </a:cubicBezTo>
                  <a:cubicBezTo>
                    <a:pt x="3665067" y="477212"/>
                    <a:pt x="3793860" y="525322"/>
                    <a:pt x="3920247" y="573932"/>
                  </a:cubicBezTo>
                  <a:cubicBezTo>
                    <a:pt x="4338370" y="734748"/>
                    <a:pt x="4439014" y="792952"/>
                    <a:pt x="4776281" y="1050587"/>
                  </a:cubicBezTo>
                  <a:cubicBezTo>
                    <a:pt x="4893403" y="1140056"/>
                    <a:pt x="5018154" y="1223140"/>
                    <a:pt x="5116749" y="1332690"/>
                  </a:cubicBezTo>
                  <a:cubicBezTo>
                    <a:pt x="5301463" y="1537928"/>
                    <a:pt x="5356933" y="1785068"/>
                    <a:pt x="5428034" y="2042809"/>
                  </a:cubicBezTo>
                  <a:cubicBezTo>
                    <a:pt x="5467979" y="2187611"/>
                    <a:pt x="5499370" y="2334638"/>
                    <a:pt x="5535038" y="2480553"/>
                  </a:cubicBezTo>
                  <a:cubicBezTo>
                    <a:pt x="5526757" y="2820110"/>
                    <a:pt x="5570378" y="2906354"/>
                    <a:pt x="5398851" y="3200400"/>
                  </a:cubicBezTo>
                  <a:cubicBezTo>
                    <a:pt x="5275595" y="3411696"/>
                    <a:pt x="5098535" y="3561610"/>
                    <a:pt x="4873558" y="3657600"/>
                  </a:cubicBezTo>
                  <a:cubicBezTo>
                    <a:pt x="4740413" y="3714408"/>
                    <a:pt x="4595703" y="3739223"/>
                    <a:pt x="4455268" y="3774332"/>
                  </a:cubicBezTo>
                  <a:cubicBezTo>
                    <a:pt x="4271357" y="3820310"/>
                    <a:pt x="4087533" y="3868158"/>
                    <a:pt x="3900792" y="3900792"/>
                  </a:cubicBezTo>
                  <a:cubicBezTo>
                    <a:pt x="3752996" y="3926620"/>
                    <a:pt x="3602627" y="3934663"/>
                    <a:pt x="3453319" y="3949430"/>
                  </a:cubicBezTo>
                  <a:cubicBezTo>
                    <a:pt x="2952972" y="3998915"/>
                    <a:pt x="3089367" y="3986625"/>
                    <a:pt x="2597285" y="3998068"/>
                  </a:cubicBezTo>
                  <a:cubicBezTo>
                    <a:pt x="2441643" y="3991583"/>
                    <a:pt x="2285796" y="3968336"/>
                    <a:pt x="2130358" y="3978613"/>
                  </a:cubicBezTo>
                  <a:cubicBezTo>
                    <a:pt x="1122987" y="4045217"/>
                    <a:pt x="1739145" y="4153202"/>
                    <a:pt x="1099226" y="3998068"/>
                  </a:cubicBezTo>
                  <a:cubicBezTo>
                    <a:pt x="865387" y="3820674"/>
                    <a:pt x="677180" y="3700231"/>
                    <a:pt x="496111" y="3453319"/>
                  </a:cubicBezTo>
                  <a:cubicBezTo>
                    <a:pt x="406889" y="3331653"/>
                    <a:pt x="342965" y="3192539"/>
                    <a:pt x="282102" y="3054485"/>
                  </a:cubicBezTo>
                  <a:cubicBezTo>
                    <a:pt x="87020" y="2611981"/>
                    <a:pt x="94652" y="2536048"/>
                    <a:pt x="0" y="2081719"/>
                  </a:cubicBezTo>
                  <a:cubicBezTo>
                    <a:pt x="10266" y="1691641"/>
                    <a:pt x="-23362" y="1709827"/>
                    <a:pt x="126460" y="1332690"/>
                  </a:cubicBezTo>
                  <a:cubicBezTo>
                    <a:pt x="171967" y="1218138"/>
                    <a:pt x="227419" y="1107040"/>
                    <a:pt x="291830" y="1001949"/>
                  </a:cubicBezTo>
                  <a:cubicBezTo>
                    <a:pt x="386054" y="848215"/>
                    <a:pt x="586626" y="609392"/>
                    <a:pt x="729575" y="496111"/>
                  </a:cubicBezTo>
                  <a:cubicBezTo>
                    <a:pt x="896106" y="364143"/>
                    <a:pt x="1122386" y="259255"/>
                    <a:pt x="1322962" y="194553"/>
                  </a:cubicBezTo>
                  <a:cubicBezTo>
                    <a:pt x="1577670" y="112389"/>
                    <a:pt x="1801414" y="105184"/>
                    <a:pt x="2071992" y="77822"/>
                  </a:cubicBezTo>
                  <a:cubicBezTo>
                    <a:pt x="2138304" y="71116"/>
                    <a:pt x="2723627" y="14787"/>
                    <a:pt x="2821021" y="9728"/>
                  </a:cubicBezTo>
                  <a:cubicBezTo>
                    <a:pt x="2957063" y="2661"/>
                    <a:pt x="3093396" y="3243"/>
                    <a:pt x="3229583" y="0"/>
                  </a:cubicBezTo>
                  <a:cubicBezTo>
                    <a:pt x="3784004" y="13861"/>
                    <a:pt x="3452405" y="-26028"/>
                    <a:pt x="3968885" y="107004"/>
                  </a:cubicBezTo>
                  <a:cubicBezTo>
                    <a:pt x="4065617" y="131920"/>
                    <a:pt x="4163514" y="152077"/>
                    <a:pt x="4260715" y="175098"/>
                  </a:cubicBezTo>
                  <a:cubicBezTo>
                    <a:pt x="4286734" y="181260"/>
                    <a:pt x="4338536" y="194553"/>
                    <a:pt x="4338536" y="1945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67A225-F75D-AE86-2ED8-EFDD11456C97}"/>
                </a:ext>
              </a:extLst>
            </p:cNvPr>
            <p:cNvSpPr txBox="1"/>
            <p:nvPr/>
          </p:nvSpPr>
          <p:spPr>
            <a:xfrm>
              <a:off x="6174974" y="81434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최종 결과물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D3CE3-FEAB-6E8F-28DB-03060C325C2A}"/>
                </a:ext>
              </a:extLst>
            </p:cNvPr>
            <p:cNvSpPr txBox="1"/>
            <p:nvPr/>
          </p:nvSpPr>
          <p:spPr>
            <a:xfrm>
              <a:off x="2537855" y="95646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구현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C34796-DDC9-1AF7-36D7-4858A4CA5E77}"/>
                </a:ext>
              </a:extLst>
            </p:cNvPr>
            <p:cNvSpPr txBox="1"/>
            <p:nvPr/>
          </p:nvSpPr>
          <p:spPr>
            <a:xfrm>
              <a:off x="1644738" y="289145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설계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E6B3DB-BC3A-B03E-A1A7-77AD23DFE1D7}"/>
                </a:ext>
              </a:extLst>
            </p:cNvPr>
            <p:cNvSpPr txBox="1"/>
            <p:nvPr/>
          </p:nvSpPr>
          <p:spPr>
            <a:xfrm>
              <a:off x="4838804" y="459366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분석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B72279-9FFA-4CC6-5E06-C8F8DBE6512E}"/>
                </a:ext>
              </a:extLst>
            </p:cNvPr>
            <p:cNvSpPr txBox="1"/>
            <p:nvPr/>
          </p:nvSpPr>
          <p:spPr>
            <a:xfrm>
              <a:off x="5064868" y="26226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계획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04C724-0D73-E166-9788-B020CA814E00}"/>
                </a:ext>
              </a:extLst>
            </p:cNvPr>
            <p:cNvSpPr txBox="1"/>
            <p:nvPr/>
          </p:nvSpPr>
          <p:spPr>
            <a:xfrm>
              <a:off x="4515639" y="29919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분석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B5D261-BFC8-FB4E-6746-8A7D41156649}"/>
                </a:ext>
              </a:extLst>
            </p:cNvPr>
            <p:cNvSpPr txBox="1"/>
            <p:nvPr/>
          </p:nvSpPr>
          <p:spPr>
            <a:xfrm>
              <a:off x="3820757" y="26226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설계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4F841C-F711-9BD4-8937-CA564170A931}"/>
                </a:ext>
              </a:extLst>
            </p:cNvPr>
            <p:cNvSpPr txBox="1"/>
            <p:nvPr/>
          </p:nvSpPr>
          <p:spPr>
            <a:xfrm>
              <a:off x="4192473" y="18839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구현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04B4F6-1BDC-10CE-C638-F3462BA626D3}"/>
                </a:ext>
              </a:extLst>
            </p:cNvPr>
            <p:cNvSpPr txBox="1"/>
            <p:nvPr/>
          </p:nvSpPr>
          <p:spPr>
            <a:xfrm>
              <a:off x="5041785" y="18756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프로토타입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7FA3-160F-2EBD-8D2A-E5E968509E35}"/>
                </a:ext>
              </a:extLst>
            </p:cNvPr>
            <p:cNvSpPr txBox="1"/>
            <p:nvPr/>
          </p:nvSpPr>
          <p:spPr>
            <a:xfrm>
              <a:off x="5711757" y="29919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계획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B43AFD-9F6E-9FED-02D7-F6FAC9F64AA3}"/>
                </a:ext>
              </a:extLst>
            </p:cNvPr>
            <p:cNvSpPr txBox="1"/>
            <p:nvPr/>
          </p:nvSpPr>
          <p:spPr>
            <a:xfrm>
              <a:off x="4644957" y="373901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분석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F831F-2E2D-D54E-FF4F-28DA8D5B8918}"/>
                </a:ext>
              </a:extLst>
            </p:cNvPr>
            <p:cNvSpPr txBox="1"/>
            <p:nvPr/>
          </p:nvSpPr>
          <p:spPr>
            <a:xfrm>
              <a:off x="2953963" y="252212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설계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E527C2-2689-1A49-A0C0-9F37030B9563}"/>
                </a:ext>
              </a:extLst>
            </p:cNvPr>
            <p:cNvSpPr txBox="1"/>
            <p:nvPr/>
          </p:nvSpPr>
          <p:spPr>
            <a:xfrm>
              <a:off x="3998626" y="11411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구현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334B7D-DE04-D358-580F-C6BDCB82A9A4}"/>
                </a:ext>
              </a:extLst>
            </p:cNvPr>
            <p:cNvSpPr txBox="1"/>
            <p:nvPr/>
          </p:nvSpPr>
          <p:spPr>
            <a:xfrm>
              <a:off x="6034922" y="13993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프로토타입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FE5773-F2CA-64F3-CD44-3B63A193D64C}"/>
                </a:ext>
              </a:extLst>
            </p:cNvPr>
            <p:cNvSpPr txBox="1"/>
            <p:nvPr/>
          </p:nvSpPr>
          <p:spPr>
            <a:xfrm>
              <a:off x="7016087" y="35592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계획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4CD3C79-DAE0-2CB6-444C-66AE322C6E2A}"/>
                </a:ext>
              </a:extLst>
            </p:cNvPr>
            <p:cNvSpPr txBox="1"/>
            <p:nvPr/>
          </p:nvSpPr>
          <p:spPr>
            <a:xfrm>
              <a:off x="4344873" y="61936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프로토타입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64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준 백</dc:creator>
  <cp:lastModifiedBy>준 백</cp:lastModifiedBy>
  <cp:revision>46</cp:revision>
  <dcterms:created xsi:type="dcterms:W3CDTF">2024-03-11T07:49:52Z</dcterms:created>
  <dcterms:modified xsi:type="dcterms:W3CDTF">2024-03-12T11:40:14Z</dcterms:modified>
</cp:coreProperties>
</file>