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1E708-BA9D-DC90-43CD-BC5746A26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C0F208-584C-E7C1-B66E-713614110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2A603-6750-1387-5B28-1F32DB94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0E2B-D332-4D09-BF86-CEEB2F65D2A2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5CD1CB-543D-E83C-2422-FF30E8067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D092F-AE4B-EFB5-E914-DE9E5236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FDEC-6518-45D8-B708-EC50028EA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09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A16CD-5209-1D12-DA8F-B3F25304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5BB571-5B24-F634-F942-45C1BE172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1137F7-0F50-46B2-76BB-5C2D9EDE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0E2B-D332-4D09-BF86-CEEB2F65D2A2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82191-52E5-A692-D3B0-96202D8C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657CEE-FD4B-7917-5CB6-A020109E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FDEC-6518-45D8-B708-EC50028EA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43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144A52-0E46-CC4B-852C-2D48EA09D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8D8A40-61E2-4EBD-8F4A-CD186552E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524BE-5363-355E-B614-BF24CA90D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0E2B-D332-4D09-BF86-CEEB2F65D2A2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0801CC-57C9-351B-25F6-A2AD1B34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30D34E-5413-84EA-A2D9-8D0BAAC0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FDEC-6518-45D8-B708-EC50028EA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06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BA3F9-A08A-BF6D-A009-9025F81A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D801F7-1F6C-8662-08D7-48C4DE9DC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AB4B16-B93C-4013-3FB6-D897A3249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0E2B-D332-4D09-BF86-CEEB2F65D2A2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71DFB-97AA-A2A1-46BE-3F92D2EE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C3948-428C-46A5-6270-92704B3C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FDEC-6518-45D8-B708-EC50028EA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15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8CD03-5701-FAD0-893D-33694FE4B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61BBF5-DDC2-24BD-8462-CCD7941F1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3CF30-3723-2E64-4B8A-308A6DB36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0E2B-D332-4D09-BF86-CEEB2F65D2A2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E116B-821A-68AA-5C91-77391D84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A5FF1-50DC-C9C0-B730-3B953BD3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FDEC-6518-45D8-B708-EC50028EA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84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15B13-04AA-88C3-31F5-657B64CE3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1025E3-6BF5-27AE-23BA-F156A6817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D37245-5F40-1EA4-4F01-75FB936C5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5456CE-A455-3E09-B0EF-248E31B3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0E2B-D332-4D09-BF86-CEEB2F65D2A2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099C9-0B6A-FAF9-3CBE-3966A1161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C684C2-6EF8-A6F7-6288-F1272862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FDEC-6518-45D8-B708-EC50028EA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58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62C73-C8C4-DF44-FB26-D530ADD82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ADDFE2-0D38-1163-C742-2FA0E8C92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054E51-B220-288B-3F01-4A3E293EF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E62EEE-D786-EE42-B711-BC7EF416A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6A4361-3EBB-017E-D7D9-2255C489A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D85130-1A09-3A7D-C2F4-9A8E16E0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0E2B-D332-4D09-BF86-CEEB2F65D2A2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4A85CC-3636-1603-2CCF-D3511117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CADE9A-F26E-BA29-0572-8DA5288B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FDEC-6518-45D8-B708-EC50028EA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35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A26E9-66BF-506F-8979-DC696064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EF75A3-59F2-0418-CDB3-43411EB6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0E2B-D332-4D09-BF86-CEEB2F65D2A2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E3B2CD-7B71-626B-9979-0DB42445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6ED818-B597-4593-5C98-BF749C3E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FDEC-6518-45D8-B708-EC50028EA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35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B36F67-4DA5-4BE9-AD2A-531DAD30E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0E2B-D332-4D09-BF86-CEEB2F65D2A2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90A448-F54A-AC24-BDD5-4E6D1DBFC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7C6475-8308-5C0E-096D-760A085C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FDEC-6518-45D8-B708-EC50028EA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3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77DC5-3153-55A1-0A70-7C10AA65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E983D-097E-95D6-7C83-7D301B9BB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77C991-C710-B966-89AB-1986E3929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6A15C1-7236-0531-56B5-FBC3FA84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0E2B-D332-4D09-BF86-CEEB2F65D2A2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6BFF96-D2DB-C621-CED6-F9C8CE06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8B3F1F-3CFF-1F68-EA86-2D2A3BA2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FDEC-6518-45D8-B708-EC50028EA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3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E0729-B3A1-2997-8F3E-22754FA08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94E5CE-BE87-87F7-01D6-DC731D555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1BE2D6-DE4F-90C6-1B2F-78C870F03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689DA0-88D3-4899-27F0-8DA3C4C2A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0E2B-D332-4D09-BF86-CEEB2F65D2A2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F65231-38EA-6D85-5556-D5D51715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739044-7A7B-05B2-F1FD-E9117A70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FDEC-6518-45D8-B708-EC50028EA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14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6E528F-F2B2-967D-C6AB-B97233950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B86A01-76F2-5F4B-CDFC-EB3E67ACE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681EC-68B2-2876-FCE9-B549415D3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440E2B-D332-4D09-BF86-CEEB2F65D2A2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8D835-E37E-2790-70FF-3FAF6F273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9997BF-6356-FA35-B576-DB7945E6B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28FDEC-6518-45D8-B708-EC50028EAF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8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EDC777-B5D6-69CB-9262-37573B09D5C9}"/>
              </a:ext>
            </a:extLst>
          </p:cNvPr>
          <p:cNvSpPr txBox="1"/>
          <p:nvPr/>
        </p:nvSpPr>
        <p:spPr>
          <a:xfrm>
            <a:off x="158620" y="186612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Domain : </a:t>
            </a:r>
            <a:r>
              <a:rPr lang="ko-KR" altLang="en-US"/>
              <a:t>구글 페이지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F492A-674B-932E-DF04-7A88DA7F0D15}"/>
              </a:ext>
            </a:extLst>
          </p:cNvPr>
          <p:cNvSpPr txBox="1"/>
          <p:nvPr/>
        </p:nvSpPr>
        <p:spPr>
          <a:xfrm>
            <a:off x="158620" y="555944"/>
            <a:ext cx="429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주요 객체 </a:t>
            </a:r>
            <a:r>
              <a:rPr lang="en-US" altLang="ko-KR"/>
              <a:t>: </a:t>
            </a:r>
            <a:r>
              <a:rPr lang="ko-KR" altLang="en-US"/>
              <a:t>웹 페이지</a:t>
            </a:r>
            <a:r>
              <a:rPr lang="en-US" altLang="ko-KR"/>
              <a:t>, </a:t>
            </a:r>
            <a:r>
              <a:rPr lang="ko-KR" altLang="en-US"/>
              <a:t>검색엔진</a:t>
            </a:r>
            <a:r>
              <a:rPr lang="en-US" altLang="ko-KR"/>
              <a:t>, </a:t>
            </a:r>
            <a:r>
              <a:rPr lang="ko-KR" altLang="en-US"/>
              <a:t>사용자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81AB69-39D2-B396-F256-E3D1FAFB52FB}"/>
              </a:ext>
            </a:extLst>
          </p:cNvPr>
          <p:cNvSpPr/>
          <p:nvPr/>
        </p:nvSpPr>
        <p:spPr>
          <a:xfrm>
            <a:off x="2452260" y="994887"/>
            <a:ext cx="1712169" cy="6337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1788AE-B293-1E96-2349-6AAFC1219FEC}"/>
              </a:ext>
            </a:extLst>
          </p:cNvPr>
          <p:cNvSpPr txBox="1"/>
          <p:nvPr/>
        </p:nvSpPr>
        <p:spPr>
          <a:xfrm>
            <a:off x="2533058" y="1088601"/>
            <a:ext cx="155057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/>
              <a:t>웹 페이지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580CF9-2544-8803-EB8F-4BCF8EA60E5E}"/>
              </a:ext>
            </a:extLst>
          </p:cNvPr>
          <p:cNvSpPr txBox="1"/>
          <p:nvPr/>
        </p:nvSpPr>
        <p:spPr>
          <a:xfrm>
            <a:off x="2452260" y="1661475"/>
            <a:ext cx="155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검색 엔진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F53278-BB00-038B-1EB3-122EE7D67EC7}"/>
              </a:ext>
            </a:extLst>
          </p:cNvPr>
          <p:cNvSpPr txBox="1"/>
          <p:nvPr/>
        </p:nvSpPr>
        <p:spPr>
          <a:xfrm>
            <a:off x="2452259" y="2034463"/>
            <a:ext cx="155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사용자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1403F6-6860-7160-AE70-29AB1A0783FC}"/>
              </a:ext>
            </a:extLst>
          </p:cNvPr>
          <p:cNvSpPr txBox="1"/>
          <p:nvPr/>
        </p:nvSpPr>
        <p:spPr>
          <a:xfrm>
            <a:off x="2452259" y="2497509"/>
            <a:ext cx="155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정보 찾기</a:t>
            </a:r>
            <a:r>
              <a:rPr lang="en-US" altLang="ko-KR"/>
              <a:t>()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0261E2-EB2A-4EE8-B92E-11F3BABA7A1C}"/>
              </a:ext>
            </a:extLst>
          </p:cNvPr>
          <p:cNvSpPr txBox="1"/>
          <p:nvPr/>
        </p:nvSpPr>
        <p:spPr>
          <a:xfrm>
            <a:off x="2452258" y="2855385"/>
            <a:ext cx="171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내 정보 클릭</a:t>
            </a:r>
            <a:r>
              <a:rPr lang="en-US" altLang="ko-KR"/>
              <a:t>()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E0FB41-3315-A5DB-BA3A-06AD675CFD67}"/>
              </a:ext>
            </a:extLst>
          </p:cNvPr>
          <p:cNvSpPr/>
          <p:nvPr/>
        </p:nvSpPr>
        <p:spPr>
          <a:xfrm>
            <a:off x="2452258" y="1630128"/>
            <a:ext cx="1712168" cy="8230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2C5E039-308A-A853-DA84-F58C188D04C7}"/>
              </a:ext>
            </a:extLst>
          </p:cNvPr>
          <p:cNvSpPr/>
          <p:nvPr/>
        </p:nvSpPr>
        <p:spPr>
          <a:xfrm>
            <a:off x="2452257" y="2455321"/>
            <a:ext cx="1712168" cy="81157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AE1AED-D2A9-110E-F69B-476E196B24B9}"/>
              </a:ext>
            </a:extLst>
          </p:cNvPr>
          <p:cNvSpPr/>
          <p:nvPr/>
        </p:nvSpPr>
        <p:spPr>
          <a:xfrm>
            <a:off x="2452260" y="4049102"/>
            <a:ext cx="1712169" cy="6337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DF485-ECE7-A03C-8B8A-84BBA505F01A}"/>
              </a:ext>
            </a:extLst>
          </p:cNvPr>
          <p:cNvSpPr txBox="1"/>
          <p:nvPr/>
        </p:nvSpPr>
        <p:spPr>
          <a:xfrm>
            <a:off x="2533058" y="4142816"/>
            <a:ext cx="155057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/>
              <a:t>검색 엔진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D6B074-EB7E-1D4C-A91A-F0F2BA3B0AC6}"/>
              </a:ext>
            </a:extLst>
          </p:cNvPr>
          <p:cNvSpPr txBox="1"/>
          <p:nvPr/>
        </p:nvSpPr>
        <p:spPr>
          <a:xfrm>
            <a:off x="2452260" y="4715690"/>
            <a:ext cx="18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Search TextBox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F81A72-F223-2C3E-C7ED-82E29574343F}"/>
              </a:ext>
            </a:extLst>
          </p:cNvPr>
          <p:cNvSpPr txBox="1"/>
          <p:nvPr/>
        </p:nvSpPr>
        <p:spPr>
          <a:xfrm>
            <a:off x="2452259" y="5088678"/>
            <a:ext cx="155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검색 버튼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988BBA-06DC-FBA5-329F-1F0CA2EE75CD}"/>
              </a:ext>
            </a:extLst>
          </p:cNvPr>
          <p:cNvSpPr txBox="1"/>
          <p:nvPr/>
        </p:nvSpPr>
        <p:spPr>
          <a:xfrm>
            <a:off x="2452259" y="5582052"/>
            <a:ext cx="15505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/>
              <a:t>SearchBox</a:t>
            </a:r>
            <a:r>
              <a:rPr lang="ko-KR" altLang="en-US" sz="1300"/>
              <a:t>에 한글로된 정보 입력</a:t>
            </a:r>
            <a:r>
              <a:rPr lang="en-US" altLang="ko-KR" sz="1300"/>
              <a:t>()</a:t>
            </a:r>
            <a:endParaRPr lang="ko-KR" altLang="en-US" sz="13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873B6D-6AD4-FAAD-C546-C517B852AE0C}"/>
              </a:ext>
            </a:extLst>
          </p:cNvPr>
          <p:cNvSpPr txBox="1"/>
          <p:nvPr/>
        </p:nvSpPr>
        <p:spPr>
          <a:xfrm>
            <a:off x="2452256" y="6100258"/>
            <a:ext cx="171216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/>
              <a:t>입력된 내용 검색 클릭</a:t>
            </a:r>
            <a:r>
              <a:rPr lang="en-US" altLang="ko-KR" sz="1700"/>
              <a:t>()</a:t>
            </a:r>
            <a:endParaRPr lang="ko-KR" altLang="en-US" sz="17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5152F23-EE47-0E08-D032-16D48CE3E621}"/>
              </a:ext>
            </a:extLst>
          </p:cNvPr>
          <p:cNvSpPr/>
          <p:nvPr/>
        </p:nvSpPr>
        <p:spPr>
          <a:xfrm>
            <a:off x="2452258" y="4684343"/>
            <a:ext cx="1712168" cy="8230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2D41444-DFC9-5ABF-4576-942F9B2A6A11}"/>
              </a:ext>
            </a:extLst>
          </p:cNvPr>
          <p:cNvSpPr/>
          <p:nvPr/>
        </p:nvSpPr>
        <p:spPr>
          <a:xfrm>
            <a:off x="2452257" y="5509536"/>
            <a:ext cx="1712168" cy="116185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295113B-D7A8-0FE8-BE2E-D84EA26689AA}"/>
              </a:ext>
            </a:extLst>
          </p:cNvPr>
          <p:cNvSpPr/>
          <p:nvPr/>
        </p:nvSpPr>
        <p:spPr>
          <a:xfrm>
            <a:off x="6315404" y="994887"/>
            <a:ext cx="1712169" cy="6337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9597B1-29F6-979F-3157-B8CF4588DFC3}"/>
              </a:ext>
            </a:extLst>
          </p:cNvPr>
          <p:cNvSpPr txBox="1"/>
          <p:nvPr/>
        </p:nvSpPr>
        <p:spPr>
          <a:xfrm>
            <a:off x="6396202" y="1088601"/>
            <a:ext cx="155057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/>
              <a:t>사용자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5BBC3F-879A-6040-DF90-DEDABD60838F}"/>
              </a:ext>
            </a:extLst>
          </p:cNvPr>
          <p:cNvSpPr txBox="1"/>
          <p:nvPr/>
        </p:nvSpPr>
        <p:spPr>
          <a:xfrm>
            <a:off x="6315404" y="1661475"/>
            <a:ext cx="155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프로필 사진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DA5166-EBD6-4C82-7B99-976C004B14DA}"/>
              </a:ext>
            </a:extLst>
          </p:cNvPr>
          <p:cNvSpPr txBox="1"/>
          <p:nvPr/>
        </p:nvSpPr>
        <p:spPr>
          <a:xfrm>
            <a:off x="6315403" y="2034463"/>
            <a:ext cx="155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프로필 이름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47DCBD-BA10-E61E-A119-49E3C479B222}"/>
              </a:ext>
            </a:extLst>
          </p:cNvPr>
          <p:cNvSpPr txBox="1"/>
          <p:nvPr/>
        </p:nvSpPr>
        <p:spPr>
          <a:xfrm>
            <a:off x="6315403" y="2497509"/>
            <a:ext cx="171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내 정보 클릭</a:t>
            </a:r>
            <a:r>
              <a:rPr lang="en-US" altLang="ko-KR"/>
              <a:t>()</a:t>
            </a:r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6DDC5C-16AE-D227-D308-C41849A7D4C4}"/>
              </a:ext>
            </a:extLst>
          </p:cNvPr>
          <p:cNvSpPr txBox="1"/>
          <p:nvPr/>
        </p:nvSpPr>
        <p:spPr>
          <a:xfrm>
            <a:off x="6315402" y="2855385"/>
            <a:ext cx="171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내 이름 수정</a:t>
            </a:r>
            <a:r>
              <a:rPr lang="en-US" altLang="ko-KR"/>
              <a:t>()</a:t>
            </a:r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C03311C-EE5C-1B68-28FE-85AF7FD13665}"/>
              </a:ext>
            </a:extLst>
          </p:cNvPr>
          <p:cNvSpPr/>
          <p:nvPr/>
        </p:nvSpPr>
        <p:spPr>
          <a:xfrm>
            <a:off x="6315402" y="1630128"/>
            <a:ext cx="1712168" cy="8230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1A6BDB2-5379-B091-27AC-68732EAEC060}"/>
              </a:ext>
            </a:extLst>
          </p:cNvPr>
          <p:cNvSpPr/>
          <p:nvPr/>
        </p:nvSpPr>
        <p:spPr>
          <a:xfrm>
            <a:off x="6315401" y="2455321"/>
            <a:ext cx="1712168" cy="81157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97CA29-D41E-0650-097F-B7DE43BF833D}"/>
              </a:ext>
            </a:extLst>
          </p:cNvPr>
          <p:cNvCxnSpPr>
            <a:cxnSpLocks/>
            <a:stCxn id="16" idx="3"/>
            <a:endCxn id="32" idx="1"/>
          </p:cNvCxnSpPr>
          <p:nvPr/>
        </p:nvCxnSpPr>
        <p:spPr>
          <a:xfrm>
            <a:off x="4164426" y="2041649"/>
            <a:ext cx="21509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EA17797-4772-D86A-11D2-7B8017A0F8DF}"/>
              </a:ext>
            </a:extLst>
          </p:cNvPr>
          <p:cNvSpPr txBox="1"/>
          <p:nvPr/>
        </p:nvSpPr>
        <p:spPr>
          <a:xfrm>
            <a:off x="4591050" y="16285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3C89F4-CC6E-E734-B03B-9F6F11ECBE3A}"/>
              </a:ext>
            </a:extLst>
          </p:cNvPr>
          <p:cNvSpPr txBox="1"/>
          <p:nvPr/>
        </p:nvSpPr>
        <p:spPr>
          <a:xfrm>
            <a:off x="5720947" y="1645033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</a:t>
            </a:r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25F634-A5AE-92A3-2131-CCDC61911BD3}"/>
              </a:ext>
            </a:extLst>
          </p:cNvPr>
          <p:cNvSpPr txBox="1"/>
          <p:nvPr/>
        </p:nvSpPr>
        <p:spPr>
          <a:xfrm>
            <a:off x="3346463" y="32764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CB116C-C51E-AED5-8FA2-146020ECFF48}"/>
              </a:ext>
            </a:extLst>
          </p:cNvPr>
          <p:cNvSpPr txBox="1"/>
          <p:nvPr/>
        </p:nvSpPr>
        <p:spPr>
          <a:xfrm>
            <a:off x="3364492" y="36468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6133717-F2E7-C1A6-C7FE-63AD16C6DC6F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3308341" y="3266891"/>
            <a:ext cx="4" cy="7822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318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59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 백</dc:creator>
  <cp:lastModifiedBy>준 백</cp:lastModifiedBy>
  <cp:revision>55</cp:revision>
  <dcterms:created xsi:type="dcterms:W3CDTF">2024-03-13T08:08:30Z</dcterms:created>
  <dcterms:modified xsi:type="dcterms:W3CDTF">2024-03-13T08:22:50Z</dcterms:modified>
</cp:coreProperties>
</file>