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8FEC-6533-4885-8A33-71A1AF39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908C-B744-45D2-A866-FC199B92F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89EB-7FD0-4E12-9703-4F7142CB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9281-CB0C-4D3D-9413-D0B034EB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0D95-A067-4D97-B7DE-6EBAA99A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B937-F24B-4643-B040-FFEF9F8C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824DC-EBF5-4C7A-BE4F-729F48956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6A63-7165-4559-8150-D2C854DB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D97A-83F7-46FE-A58E-43F7DEBA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A0E4-876D-480C-926D-B90EFC8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2E33A-6CA2-4E75-9814-A98B48917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475A4-8B66-45E1-A10F-BDE086DE0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56A6-B477-4F9C-B9D5-6EC318FE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9F10-16D3-4EA3-BD18-6A534445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FCD9-8FD7-4C3E-AD0F-A433F9D5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B412-CF89-4BDF-8C7B-6C4AE8B0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F3BD-35C4-46E9-BEC7-FCC09B239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7D1B-E4A1-4111-84B8-0BFBCA62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89CB-5053-4D33-8688-5C521BD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D5E8-F0BA-40F6-AC55-E95C9F6C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B3BE-5ABF-4BB1-8231-74A539A8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A0580-311A-4C0D-9EF6-32AAC3CB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5854-2624-48E5-A5AB-DA4BE8E7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0267-9596-4D1D-9A2C-377E693E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D9A6-20A1-4425-AB05-4E018542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D9CA-9F72-49CF-8000-035EE4E5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9AB5-4C12-4D67-9C7A-2EE2BDBAF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5078-5A3A-442D-8EDB-16BE2095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FCC98-9A38-4899-B880-1D7A9916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CA1AD-F9F0-43BC-9EEA-ECB33356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6A18-AC2E-467D-807B-66CABC33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5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E0C-7919-46C8-80B1-CE27EF4B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E03A-0E52-40B8-ABD8-74C97E9C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A8417-F633-414D-BCC5-CAD4D7DFD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9FDB4-5105-4C3F-A3CB-5FBA7EAC8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45598-DBC0-4B7B-BD2A-B5BA4B53E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72EC0-E6E7-49D6-A18F-0721DBA2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91F2D-954E-4B46-B740-9DCE7325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3CDD8-2528-4826-BD85-D35CB57D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E7F9-0223-4C87-9B02-8BFC5CBD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73027-39E6-43D8-89F3-B0E945B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9C9E-A463-452B-98A6-00CA6410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1E532-D10B-4953-B6AA-30408DA2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1DE0-6479-4BE3-817C-CAA985B2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DFFE5-2628-4B93-AF45-6B6E117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5DD0-6C0C-4E79-93B9-9DF4D602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82EC-8BC9-4E85-A0EB-3D67A0B7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BB19-2D44-4130-954E-C7FD7939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4C420-1A80-44AB-BE2C-9E212616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F511-3271-44AF-910C-11A05A4B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89EA-EDEE-41E2-85B4-EA706268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E586-DD8A-422F-87A5-8B3FD2BA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3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04DA-2654-4D44-A03F-B5FDC20D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7B79E-02A6-4319-837F-608C3C813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8DA7-3ACF-4725-80E4-D1EDF6180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56BA-C566-4C2F-9FFE-61C3C567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6B23A-B164-4772-ADDC-9EF07B22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D860-5F68-4899-BC30-61B0713E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05831-73CF-4142-980E-F8DD80C8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8313-4D8B-4A59-A759-367288E7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430A-22E6-4CC7-B5F5-44C1F7909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B404-5C76-43FD-8AA3-8FC2AE432A89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F861-FF20-4CBB-BA4C-04F80EEA5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6A3D-737B-48F4-868C-7A2AF9C2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A5EE-E5C6-40C1-91EB-58CEFB599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E51D42-578E-4BED-99A9-68CDA0DB3559}"/>
              </a:ext>
            </a:extLst>
          </p:cNvPr>
          <p:cNvGrpSpPr/>
          <p:nvPr/>
        </p:nvGrpSpPr>
        <p:grpSpPr>
          <a:xfrm>
            <a:off x="5062537" y="705222"/>
            <a:ext cx="2066926" cy="1020942"/>
            <a:chOff x="2733674" y="628829"/>
            <a:chExt cx="2066926" cy="12380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F61AEB-B073-4A55-BE57-3E5AD2DD9B10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C3E4B2-506C-45B3-9A3C-B28A71D01431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082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Id : Long</a:t>
              </a:r>
            </a:p>
            <a:p>
              <a:r>
                <a:rPr lang="en-US" altLang="ko-KR" sz="1300" dirty="0" err="1"/>
                <a:t>boardName</a:t>
              </a:r>
              <a:r>
                <a:rPr lang="en-US" altLang="ko-KR" sz="1300" dirty="0"/>
                <a:t> : String</a:t>
              </a:r>
            </a:p>
            <a:p>
              <a:r>
                <a:rPr lang="en-US" altLang="ko-KR" sz="1300" dirty="0"/>
                <a:t>member : Member</a:t>
              </a:r>
            </a:p>
            <a:p>
              <a:r>
                <a:rPr lang="en-US" altLang="ko-KR" sz="1300" dirty="0"/>
                <a:t>post : List&lt;Post&gt;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CAB7BB-0329-4B95-B49D-A11D9E9A143C}"/>
              </a:ext>
            </a:extLst>
          </p:cNvPr>
          <p:cNvGrpSpPr/>
          <p:nvPr/>
        </p:nvGrpSpPr>
        <p:grpSpPr>
          <a:xfrm>
            <a:off x="1299869" y="2464049"/>
            <a:ext cx="2066926" cy="1548114"/>
            <a:chOff x="2733674" y="628829"/>
            <a:chExt cx="2066926" cy="12380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6FAE7F-6878-4E25-8BEB-66AB9FE71702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512C83-C0FD-471C-8C81-3D26141EAC93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15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Id : Long</a:t>
              </a:r>
            </a:p>
            <a:p>
              <a:r>
                <a:rPr lang="en-US" altLang="ko-KR" sz="1200" dirty="0" err="1"/>
                <a:t>petName</a:t>
              </a:r>
              <a:r>
                <a:rPr lang="en-US" altLang="ko-KR" sz="1200" dirty="0"/>
                <a:t> : String</a:t>
              </a:r>
            </a:p>
            <a:p>
              <a:r>
                <a:rPr lang="en-US" altLang="ko-KR" sz="1200" dirty="0"/>
                <a:t>type: String</a:t>
              </a:r>
            </a:p>
            <a:p>
              <a:r>
                <a:rPr lang="en-US" altLang="ko-KR" sz="1200" dirty="0" err="1"/>
                <a:t>typeDetail</a:t>
              </a:r>
              <a:r>
                <a:rPr lang="en-US" altLang="ko-KR" sz="1200" dirty="0"/>
                <a:t> : String</a:t>
              </a:r>
              <a:endParaRPr lang="ko-KR" altLang="en-US" sz="1200" dirty="0"/>
            </a:p>
            <a:p>
              <a:r>
                <a:rPr lang="en-US" altLang="ko-KR" sz="1200" dirty="0" err="1"/>
                <a:t>birthDay</a:t>
              </a:r>
              <a:r>
                <a:rPr lang="en-US" altLang="ko-KR" sz="1200" dirty="0"/>
                <a:t> : String</a:t>
              </a:r>
            </a:p>
            <a:p>
              <a:r>
                <a:rPr lang="en-US" altLang="ko-KR" sz="1200" dirty="0"/>
                <a:t>sex: String</a:t>
              </a:r>
              <a:endParaRPr lang="ko-KR" altLang="en-US" sz="1200" dirty="0"/>
            </a:p>
            <a:p>
              <a:r>
                <a:rPr lang="en-US" altLang="ko-KR" sz="1200" dirty="0"/>
                <a:t>member : Member</a:t>
              </a:r>
              <a:endParaRPr lang="ko-KR" altLang="en-US" sz="1200" dirty="0"/>
            </a:p>
            <a:p>
              <a:endParaRPr lang="en-US" altLang="ko-KR" sz="1200" dirty="0" err="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3E8A3-79AC-4CBD-A7C8-54EC592B3656}"/>
              </a:ext>
            </a:extLst>
          </p:cNvPr>
          <p:cNvGrpSpPr/>
          <p:nvPr/>
        </p:nvGrpSpPr>
        <p:grpSpPr>
          <a:xfrm>
            <a:off x="1299868" y="4601179"/>
            <a:ext cx="2066926" cy="1238071"/>
            <a:chOff x="2733674" y="628829"/>
            <a:chExt cx="2066926" cy="12380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921E8D-E84D-4E5A-BA7D-3EF91D98F14D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C45F46-351B-4533-A634-ED2630726A9F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 Long</a:t>
              </a:r>
            </a:p>
            <a:p>
              <a:r>
                <a:rPr lang="en-US" altLang="ko-KR" dirty="0"/>
                <a:t>pet : Pet</a:t>
              </a:r>
            </a:p>
            <a:p>
              <a:r>
                <a:rPr lang="ko-KR" altLang="en-US" dirty="0"/>
                <a:t>심박수 </a:t>
              </a:r>
              <a:r>
                <a:rPr lang="en-US" altLang="ko-KR" dirty="0"/>
                <a:t>: String</a:t>
              </a:r>
            </a:p>
            <a:p>
              <a:r>
                <a:rPr lang="ko-KR" altLang="en-US" dirty="0"/>
                <a:t>호흡수 </a:t>
              </a:r>
              <a:r>
                <a:rPr lang="en-US" altLang="ko-KR" dirty="0"/>
                <a:t>: String</a:t>
              </a:r>
              <a:endParaRPr lang="ko-KR" alt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3E8903-7A12-43BF-9E2C-A30769341B3F}"/>
              </a:ext>
            </a:extLst>
          </p:cNvPr>
          <p:cNvGrpSpPr/>
          <p:nvPr/>
        </p:nvGrpSpPr>
        <p:grpSpPr>
          <a:xfrm>
            <a:off x="1299868" y="686350"/>
            <a:ext cx="2066926" cy="1238071"/>
            <a:chOff x="2733674" y="628829"/>
            <a:chExt cx="2066926" cy="12380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043329-AE03-41EF-BAC1-CA824D43C37B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50E2DF-C337-428C-8737-71F70BC6A435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 Long</a:t>
              </a:r>
            </a:p>
            <a:p>
              <a:r>
                <a:rPr lang="en-US" altLang="ko-KR" dirty="0"/>
                <a:t>name : String</a:t>
              </a:r>
            </a:p>
            <a:p>
              <a:r>
                <a:rPr lang="en-US" altLang="ko-KR" dirty="0"/>
                <a:t>email : String</a:t>
              </a:r>
            </a:p>
            <a:p>
              <a:r>
                <a:rPr lang="en-US" altLang="ko-KR" dirty="0"/>
                <a:t>password : String</a:t>
              </a:r>
              <a:endParaRPr lang="ko-KR" alt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166C87-B635-40C4-967A-4E9DA2935B3B}"/>
              </a:ext>
            </a:extLst>
          </p:cNvPr>
          <p:cNvGrpSpPr/>
          <p:nvPr/>
        </p:nvGrpSpPr>
        <p:grpSpPr>
          <a:xfrm>
            <a:off x="5062537" y="2497046"/>
            <a:ext cx="2066926" cy="1515117"/>
            <a:chOff x="2733674" y="628829"/>
            <a:chExt cx="2066926" cy="12380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9DBE3D-2B53-490A-8C3B-F9CB5E83C76C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8E95D8-979B-4252-A424-6C01D56D782F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13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Id : Long</a:t>
              </a:r>
            </a:p>
            <a:p>
              <a:r>
                <a:rPr lang="en-US" altLang="ko-KR" sz="1200" dirty="0"/>
                <a:t>title : String</a:t>
              </a:r>
            </a:p>
            <a:p>
              <a:r>
                <a:rPr lang="en-US" altLang="ko-KR" sz="1200" dirty="0"/>
                <a:t>body : String</a:t>
              </a:r>
            </a:p>
            <a:p>
              <a:r>
                <a:rPr lang="en-US" altLang="ko-KR" sz="1200" dirty="0"/>
                <a:t>member : Member</a:t>
              </a:r>
            </a:p>
            <a:p>
              <a:r>
                <a:rPr lang="en-US" altLang="ko-KR" sz="1200" dirty="0"/>
                <a:t>board : Board</a:t>
              </a:r>
            </a:p>
            <a:p>
              <a:r>
                <a:rPr lang="en-US" altLang="ko-KR" sz="1200" dirty="0" err="1"/>
                <a:t>Comment:List</a:t>
              </a:r>
              <a:r>
                <a:rPr lang="en-US" altLang="ko-KR" sz="1200" dirty="0"/>
                <a:t>&lt;Comment&gt;</a:t>
              </a:r>
            </a:p>
            <a:p>
              <a:r>
                <a:rPr lang="en-US" altLang="ko-KR" sz="1200" dirty="0" err="1"/>
                <a:t>uploadTime</a:t>
              </a:r>
              <a:r>
                <a:rPr lang="en-US" altLang="ko-KR" sz="1200" dirty="0"/>
                <a:t> : YYYYMMDD</a:t>
              </a:r>
              <a:endParaRPr lang="ko-KR" alt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429E51-5CC8-4634-A6E4-51FBBA7196BA}"/>
              </a:ext>
            </a:extLst>
          </p:cNvPr>
          <p:cNvGrpSpPr/>
          <p:nvPr/>
        </p:nvGrpSpPr>
        <p:grpSpPr>
          <a:xfrm>
            <a:off x="5062537" y="4598251"/>
            <a:ext cx="2066926" cy="1238071"/>
            <a:chOff x="2733674" y="628829"/>
            <a:chExt cx="2066926" cy="12380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A59A51-DEE9-4576-984C-1567BD83C944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202D44-1398-44DB-A8EA-EFCED7C5717C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Id : Long</a:t>
              </a:r>
            </a:p>
            <a:p>
              <a:r>
                <a:rPr lang="en-US" altLang="ko-KR" sz="1200" dirty="0"/>
                <a:t>content : String</a:t>
              </a:r>
            </a:p>
            <a:p>
              <a:r>
                <a:rPr lang="en-US" altLang="ko-KR" sz="1200" dirty="0"/>
                <a:t>member : Member</a:t>
              </a:r>
            </a:p>
            <a:p>
              <a:r>
                <a:rPr lang="en-US" altLang="ko-KR" sz="1200" dirty="0"/>
                <a:t>post : Post</a:t>
              </a:r>
            </a:p>
            <a:p>
              <a:r>
                <a:rPr lang="en-US" altLang="ko-KR" sz="1200" dirty="0" err="1"/>
                <a:t>createTime</a:t>
              </a:r>
              <a:r>
                <a:rPr lang="en-US" altLang="ko-KR" sz="1200" dirty="0"/>
                <a:t> : YYYYMMDD</a:t>
              </a:r>
              <a:endParaRPr lang="ko-KR" alt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6E1B34-A297-4D1B-9AE0-14FE3B6FD02F}"/>
              </a:ext>
            </a:extLst>
          </p:cNvPr>
          <p:cNvGrpSpPr/>
          <p:nvPr/>
        </p:nvGrpSpPr>
        <p:grpSpPr>
          <a:xfrm>
            <a:off x="8481331" y="648608"/>
            <a:ext cx="2066926" cy="1238071"/>
            <a:chOff x="2733674" y="628829"/>
            <a:chExt cx="2066926" cy="12380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1019E3-D7EA-4B9C-BDCC-4F31502EF400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04151B-907F-4AF1-AA8A-94B0AED79B66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 Long</a:t>
              </a:r>
            </a:p>
            <a:p>
              <a:r>
                <a:rPr lang="en-US" altLang="ko-KR" dirty="0"/>
                <a:t>Name : String</a:t>
              </a:r>
            </a:p>
            <a:p>
              <a:r>
                <a:rPr lang="en-US" altLang="ko-KR" dirty="0"/>
                <a:t>Email : String</a:t>
              </a:r>
            </a:p>
            <a:p>
              <a:r>
                <a:rPr lang="en-US" altLang="ko-KR" dirty="0"/>
                <a:t>Password : String</a:t>
              </a:r>
              <a:endParaRPr lang="ko-KR" alt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F4E8F6-6877-4017-B2C7-C497FA1E631B}"/>
              </a:ext>
            </a:extLst>
          </p:cNvPr>
          <p:cNvGrpSpPr/>
          <p:nvPr/>
        </p:nvGrpSpPr>
        <p:grpSpPr>
          <a:xfrm>
            <a:off x="8481330" y="2459095"/>
            <a:ext cx="2066926" cy="1238071"/>
            <a:chOff x="2733674" y="628829"/>
            <a:chExt cx="2066926" cy="12380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B76A9A-1D3D-4C8C-AA9D-8286A0594743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12386B-F828-402F-8314-24EC9179271D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 Long</a:t>
              </a:r>
            </a:p>
            <a:p>
              <a:r>
                <a:rPr lang="en-US" altLang="ko-KR" dirty="0"/>
                <a:t>Name : String</a:t>
              </a:r>
            </a:p>
            <a:p>
              <a:r>
                <a:rPr lang="en-US" altLang="ko-KR" dirty="0"/>
                <a:t>Email : String</a:t>
              </a:r>
            </a:p>
            <a:p>
              <a:r>
                <a:rPr lang="en-US" altLang="ko-KR" dirty="0"/>
                <a:t>Password : String</a:t>
              </a:r>
              <a:endParaRPr lang="ko-KR" alt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6F62D7-2E22-4CFA-958E-A46946946135}"/>
              </a:ext>
            </a:extLst>
          </p:cNvPr>
          <p:cNvGrpSpPr/>
          <p:nvPr/>
        </p:nvGrpSpPr>
        <p:grpSpPr>
          <a:xfrm>
            <a:off x="8481330" y="4311719"/>
            <a:ext cx="2066926" cy="1238071"/>
            <a:chOff x="2733674" y="628829"/>
            <a:chExt cx="2066926" cy="12380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1064AB-60B2-4648-8E1F-62428B5816DA}"/>
                </a:ext>
              </a:extLst>
            </p:cNvPr>
            <p:cNvSpPr/>
            <p:nvPr/>
          </p:nvSpPr>
          <p:spPr>
            <a:xfrm>
              <a:off x="2733675" y="647700"/>
              <a:ext cx="2066925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EEED9-2F26-4BCD-AFB7-4A19F8B9DA46}"/>
                </a:ext>
              </a:extLst>
            </p:cNvPr>
            <p:cNvSpPr txBox="1"/>
            <p:nvPr/>
          </p:nvSpPr>
          <p:spPr>
            <a:xfrm>
              <a:off x="2733674" y="628829"/>
              <a:ext cx="20669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 : Long</a:t>
              </a:r>
            </a:p>
            <a:p>
              <a:r>
                <a:rPr lang="en-US" altLang="ko-KR" dirty="0"/>
                <a:t>Name : String</a:t>
              </a:r>
            </a:p>
            <a:p>
              <a:r>
                <a:rPr lang="en-US" altLang="ko-KR" dirty="0"/>
                <a:t>Email : String</a:t>
              </a:r>
            </a:p>
            <a:p>
              <a:r>
                <a:rPr lang="en-US" altLang="ko-KR" dirty="0"/>
                <a:t>Password : String</a:t>
              </a:r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B260B19-7BFE-4C87-8345-DCB394E0844E}"/>
              </a:ext>
            </a:extLst>
          </p:cNvPr>
          <p:cNvSpPr txBox="1"/>
          <p:nvPr/>
        </p:nvSpPr>
        <p:spPr>
          <a:xfrm>
            <a:off x="1243782" y="351451"/>
            <a:ext cx="14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4CE950-2AFC-4625-9014-4596BA05200D}"/>
              </a:ext>
            </a:extLst>
          </p:cNvPr>
          <p:cNvSpPr txBox="1"/>
          <p:nvPr/>
        </p:nvSpPr>
        <p:spPr>
          <a:xfrm>
            <a:off x="1228331" y="2163544"/>
            <a:ext cx="14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9B13B3-658B-459B-A961-C1CAA2AB6A4C}"/>
              </a:ext>
            </a:extLst>
          </p:cNvPr>
          <p:cNvSpPr txBox="1"/>
          <p:nvPr/>
        </p:nvSpPr>
        <p:spPr>
          <a:xfrm>
            <a:off x="4979238" y="405995"/>
            <a:ext cx="14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A9851F-5989-4E5D-BC93-3E1312960E00}"/>
              </a:ext>
            </a:extLst>
          </p:cNvPr>
          <p:cNvSpPr txBox="1"/>
          <p:nvPr/>
        </p:nvSpPr>
        <p:spPr>
          <a:xfrm>
            <a:off x="5006451" y="2197253"/>
            <a:ext cx="14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DD4C46-A317-48BF-AE84-5B4C27D1B0DF}"/>
              </a:ext>
            </a:extLst>
          </p:cNvPr>
          <p:cNvSpPr txBox="1"/>
          <p:nvPr/>
        </p:nvSpPr>
        <p:spPr>
          <a:xfrm>
            <a:off x="5006450" y="4283463"/>
            <a:ext cx="14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2AFBFD-4F29-41D7-8692-50F35FF6CC1A}"/>
              </a:ext>
            </a:extLst>
          </p:cNvPr>
          <p:cNvSpPr txBox="1"/>
          <p:nvPr/>
        </p:nvSpPr>
        <p:spPr>
          <a:xfrm>
            <a:off x="1228331" y="4321927"/>
            <a:ext cx="14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PetInfo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0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최중원</dc:creator>
  <cp:lastModifiedBy>최중원</cp:lastModifiedBy>
  <cp:revision>1</cp:revision>
  <dcterms:created xsi:type="dcterms:W3CDTF">2022-04-16T14:43:27Z</dcterms:created>
  <dcterms:modified xsi:type="dcterms:W3CDTF">2022-04-16T14:58:49Z</dcterms:modified>
</cp:coreProperties>
</file>