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11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577C5-C3AE-4023-AAA3-887E0996EC9B}" v="1" dt="2019-07-02T04:39:35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Peppers" userId="c87455a5-b462-46f5-be48-855435574aef" providerId="ADAL" clId="{D69577C5-C3AE-4023-AAA3-887E0996EC9B}"/>
    <pc:docChg chg="addSld modSld">
      <pc:chgData name="Jonathan Peppers" userId="c87455a5-b462-46f5-be48-855435574aef" providerId="ADAL" clId="{D69577C5-C3AE-4023-AAA3-887E0996EC9B}" dt="2019-07-02T04:39:55.116" v="47" actId="20577"/>
      <pc:docMkLst>
        <pc:docMk/>
      </pc:docMkLst>
      <pc:sldChg chg="modSp">
        <pc:chgData name="Jonathan Peppers" userId="c87455a5-b462-46f5-be48-855435574aef" providerId="ADAL" clId="{D69577C5-C3AE-4023-AAA3-887E0996EC9B}" dt="2019-07-02T04:39:16.196" v="0" actId="20577"/>
        <pc:sldMkLst>
          <pc:docMk/>
          <pc:sldMk cId="1781805002" sldId="256"/>
        </pc:sldMkLst>
        <pc:spChg chg="mod">
          <ac:chgData name="Jonathan Peppers" userId="c87455a5-b462-46f5-be48-855435574aef" providerId="ADAL" clId="{D69577C5-C3AE-4023-AAA3-887E0996EC9B}" dt="2019-07-02T04:39:16.196" v="0" actId="20577"/>
          <ac:spMkLst>
            <pc:docMk/>
            <pc:sldMk cId="1781805002" sldId="256"/>
            <ac:spMk id="3" creationId="{8156472E-341A-4617-A203-1625EDBF7FAD}"/>
          </ac:spMkLst>
        </pc:spChg>
      </pc:sldChg>
      <pc:sldChg chg="modSp add">
        <pc:chgData name="Jonathan Peppers" userId="c87455a5-b462-46f5-be48-855435574aef" providerId="ADAL" clId="{D69577C5-C3AE-4023-AAA3-887E0996EC9B}" dt="2019-07-02T04:39:55.116" v="47" actId="20577"/>
        <pc:sldMkLst>
          <pc:docMk/>
          <pc:sldMk cId="2967770542" sldId="257"/>
        </pc:sldMkLst>
        <pc:spChg chg="mod">
          <ac:chgData name="Jonathan Peppers" userId="c87455a5-b462-46f5-be48-855435574aef" providerId="ADAL" clId="{D69577C5-C3AE-4023-AAA3-887E0996EC9B}" dt="2019-07-02T04:39:48.908" v="42" actId="20577"/>
          <ac:spMkLst>
            <pc:docMk/>
            <pc:sldMk cId="2967770542" sldId="257"/>
            <ac:spMk id="2" creationId="{C49C3E16-C71F-4006-9E8B-98E4D6BC5A7E}"/>
          </ac:spMkLst>
        </pc:spChg>
        <pc:spChg chg="mod">
          <ac:chgData name="Jonathan Peppers" userId="c87455a5-b462-46f5-be48-855435574aef" providerId="ADAL" clId="{D69577C5-C3AE-4023-AAA3-887E0996EC9B}" dt="2019-07-02T04:39:55.116" v="47" actId="20577"/>
          <ac:spMkLst>
            <pc:docMk/>
            <pc:sldMk cId="2967770542" sldId="257"/>
            <ac:spMk id="3" creationId="{B0C4E8A9-FF6B-43CE-8FBF-D2264ECC84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6E683B-EEDA-4BB6-8853-6D7C0B405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72F1C-2FEF-4209-8503-AF0B3A3CDF4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443A0-F312-4E59-80D4-BDCA5554D7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&amp; Company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428D-44FB-4CEB-A66E-BFF057F3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E671-D297-4D11-819F-1F49D8F3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0170-814D-4D6F-B277-D97FC1F3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A577-E91B-4646-B6D6-4DDEFFDE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C0158-2C6E-4771-A622-5D92FAA89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9BC9-767E-4CF9-84B6-9E8BF04E6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546D0-BA9B-4CBC-BEB1-A71F6143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67655-974B-4B86-AEC0-ADE3210A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EE9FA-B7FB-4D88-BCF8-A0098D09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2C12D-CEE0-482C-8926-A5B64C5C8A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327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3920-DFDC-4F4D-A76D-C99FC671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D7B4C-99B6-4B72-8965-5DF89A2C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2BF8-E426-4AC6-922E-D1D09462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F317-3835-42E8-912E-4BEBAC88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07D7-49C7-45A0-AD49-26D568A4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682EE-931B-41CC-B631-A0C188B69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4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579D9-7CE9-4BDA-B384-DE52014FD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81A44-ADAE-4B32-96C2-F05AB1B3D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0A831-E75A-49B4-ADE4-1D83222B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62DE-E13D-4987-B1F5-3EDD0406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831D-900C-43E8-A637-4B7843D7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57816-6E1E-45DB-A6FA-125373154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4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A63A-AFA4-4FA6-BC6B-E1540146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8CCF-A006-49D1-9843-D4ACD11A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F5A9-B8CA-44F9-82AF-383F212F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559C-7D3A-47D1-8FD2-0B641943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8F577-FE38-4F69-80E7-665D193D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7EC64-1F9C-4715-9547-42E6DE1C3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412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3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6E6D-2355-42DB-B28C-7B010CF0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A458-2A88-4C61-9ACA-F28F4BF6A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013E-5092-4CF0-B859-20673CF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F450-6D6C-4108-B234-A435E381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9534-2DF2-4247-B0FD-E18F99E1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6C928-D6D7-4D35-9BF2-060D38FB4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412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3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4AF-2F92-4223-B4A8-2BC59CBF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DB09-D2AA-4438-864E-97B774C70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EFDF4-DDF6-42E2-ABC7-9C43B0A5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B1361-FF51-4231-BC6D-66264D43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4AA7B-443D-4B05-8195-CFD1421A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7940-9EE0-4550-A440-26A41AA5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CD74B-621A-46A5-B1C2-F28607440C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281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DFCF-AECC-40AE-8710-9472E78B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AC1F-DF14-4F1F-9E38-3010B3D2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8D06C-B011-4E2E-A260-12490809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45490-21E2-4F80-97CB-BB08CD472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27EDA-06F3-4F03-A900-EDD4DC073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25F43-6CB3-4313-81C8-4F9AA076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CB231-9C83-45C1-872C-8E715C96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75583-FD71-4127-BD5A-991C5C21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35439D-D2E7-453B-8EB7-9BF0DC82DA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0312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8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6629-3707-4302-8188-DF65EABE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C1A5E-7E6A-4C1A-9492-44968245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CBBFB-2DEF-4811-968B-24979BB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C6AE3-E526-4034-91F7-70F3A567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D6D32-F76F-4245-8BB8-B25285CC8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412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7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B14E8F9-6FE2-48A9-A999-B46DE2F72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F26E6D-2355-42DB-B28C-7B010CF030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Demo: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A458-2A88-4C61-9ACA-F28F4BF6A2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Demo by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013E-5092-4CF0-B859-20673CF7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F450-6D6C-4108-B234-A435E381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9534-2DF2-4247-B0FD-E18F99E1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54736-CCEA-42B9-B082-51A5F207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982D2-F839-4DC8-9440-8D9C0C40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E6F9-7B5A-4C3F-9DA6-C595E0F7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060D9-4284-4EB1-8884-A2A48359B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5E51-8000-44AD-BC74-E5A0F564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9067-8243-475C-B390-C14806E82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C9E47-C0B4-459B-8F71-1BEAB287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0598-2CB5-4989-8166-1DE00997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A699-64DF-4118-95AD-856BD940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A5A6-C809-4338-BEB4-28C9039C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92EB0B-8E56-4A24-86AA-FFE026C42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0"/>
            <a:ext cx="12192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3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FED39-F407-438B-A965-3AACCBB4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D3D5-9C44-4BBC-BA41-9722499D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FF7E-0430-4FF6-95ED-68045E9C9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D785-216C-43EB-8402-115D8BC3A10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F222-8348-41F1-952A-FC29E34A4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E7D7-9F20-401B-8A5B-8B410F6C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7113-934D-46ED-BB0D-9ECCB8B2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2650-9838-4E6D-88D5-E688DD57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Xamarin.Android</a:t>
            </a:r>
            <a:r>
              <a:rPr lang="en-US" dirty="0"/>
              <a:t> from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472E-341A-4617-A203-1625EDBF7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Jon Peppers 🌶️</a:t>
            </a:r>
          </a:p>
          <a:p>
            <a:r>
              <a:rPr lang="en-US" dirty="0"/>
              <a:t>Engineer, </a:t>
            </a:r>
            <a:r>
              <a:rPr lang="en-US" dirty="0" err="1"/>
              <a:t>Xamarin.Android</a:t>
            </a:r>
            <a:r>
              <a:rPr lang="en-US" dirty="0"/>
              <a:t>, 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3E16-C71F-4006-9E8B-98E4D6B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need superpowers?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4E8A9-FF6B-43CE-8FBF-D2264ECC8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Nope.</a:t>
            </a:r>
          </a:p>
        </p:txBody>
      </p:sp>
    </p:spTree>
    <p:extLst>
      <p:ext uri="{BB962C8B-B14F-4D97-AF65-F5344CB8AC3E}">
        <p14:creationId xmlns:p14="http://schemas.microsoft.com/office/powerpoint/2010/main" val="296777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Office Theme</vt:lpstr>
      <vt:lpstr>Building Xamarin.Android from source</vt:lpstr>
      <vt:lpstr>Do I need superpowers?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Jonathan Peppers</cp:lastModifiedBy>
  <cp:revision>2</cp:revision>
  <dcterms:created xsi:type="dcterms:W3CDTF">2019-07-01T20:26:25Z</dcterms:created>
  <dcterms:modified xsi:type="dcterms:W3CDTF">2019-07-02T04:40:23Z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jamont@microsoft.com</vt:lpwstr>
  </property>
  <property fmtid="{D5CDD505-2E9C-101B-9397-08002B2CF9AE}" pid="5" name="MSIP_Label_f42aa342-8706-4288-bd11-ebb85995028c_SetDate">
    <vt:lpwstr>2019-07-01T20:34:15.3029331Z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98084352-4fe6-4dc7-955f-f944cf8d05fe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