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0" r:id="rId2"/>
    <p:sldMasterId id="2147483712" r:id="rId3"/>
    <p:sldMasterId id="2147483727" r:id="rId4"/>
    <p:sldMasterId id="2147483739" r:id="rId5"/>
    <p:sldMasterId id="2147483754" r:id="rId6"/>
    <p:sldMasterId id="2147483766" r:id="rId7"/>
    <p:sldMasterId id="2147483796" r:id="rId8"/>
    <p:sldMasterId id="2147483681" r:id="rId9"/>
  </p:sldMasterIdLst>
  <p:notesMasterIdLst>
    <p:notesMasterId r:id="rId32"/>
  </p:notesMasterIdLst>
  <p:sldIdLst>
    <p:sldId id="256" r:id="rId10"/>
    <p:sldId id="257" r:id="rId11"/>
    <p:sldId id="258" r:id="rId12"/>
    <p:sldId id="288" r:id="rId13"/>
    <p:sldId id="287" r:id="rId14"/>
    <p:sldId id="282" r:id="rId15"/>
    <p:sldId id="263" r:id="rId16"/>
    <p:sldId id="280" r:id="rId17"/>
    <p:sldId id="261" r:id="rId18"/>
    <p:sldId id="277" r:id="rId19"/>
    <p:sldId id="264" r:id="rId20"/>
    <p:sldId id="278" r:id="rId21"/>
    <p:sldId id="262" r:id="rId22"/>
    <p:sldId id="279" r:id="rId23"/>
    <p:sldId id="265" r:id="rId24"/>
    <p:sldId id="285" r:id="rId25"/>
    <p:sldId id="268" r:id="rId26"/>
    <p:sldId id="270" r:id="rId27"/>
    <p:sldId id="291" r:id="rId28"/>
    <p:sldId id="271" r:id="rId29"/>
    <p:sldId id="273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lesnikova, Veronika" initials="KV" lastIdx="1" clrIdx="0">
    <p:extLst>
      <p:ext uri="{19B8F6BF-5375-455C-9EA6-DF929625EA0E}">
        <p15:presenceInfo xmlns:p15="http://schemas.microsoft.com/office/powerpoint/2012/main" userId="738a10999022e8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A3F9F-7989-4AF7-ADBB-086CD5B7B5C8}" v="218" dt="2019-07-12T15:25:5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0172" autoAdjust="0"/>
  </p:normalViewPr>
  <p:slideViewPr>
    <p:cSldViewPr snapToGrid="0">
      <p:cViewPr varScale="1">
        <p:scale>
          <a:sx n="58" d="100"/>
          <a:sy n="58" d="100"/>
        </p:scale>
        <p:origin x="98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Kolesnikova" userId="738a10999022e88f" providerId="LiveId" clId="{E97442BD-DE5C-4FFD-B067-DBFE011511EC}"/>
    <pc:docChg chg="custSel addSld delSld modSld addMainMaster">
      <pc:chgData name="Veronika Kolesnikova" userId="738a10999022e88f" providerId="LiveId" clId="{E97442BD-DE5C-4FFD-B067-DBFE011511EC}" dt="2019-06-29T19:57:50.595" v="323" actId="20577"/>
      <pc:docMkLst>
        <pc:docMk/>
      </pc:docMkLst>
      <pc:sldChg chg="addSp delSp modSp modAnim modNotesTx">
        <pc:chgData name="Veronika Kolesnikova" userId="738a10999022e88f" providerId="LiveId" clId="{E97442BD-DE5C-4FFD-B067-DBFE011511EC}" dt="2019-06-29T19:45:44.704" v="153" actId="20577"/>
        <pc:sldMkLst>
          <pc:docMk/>
          <pc:sldMk cId="3178981558" sldId="261"/>
        </pc:sldMkLst>
        <pc:spChg chg="mod">
          <ac:chgData name="Veronika Kolesnikova" userId="738a10999022e88f" providerId="LiveId" clId="{E97442BD-DE5C-4FFD-B067-DBFE011511EC}" dt="2019-06-29T19:24:43.377" v="72" actId="948"/>
          <ac:spMkLst>
            <pc:docMk/>
            <pc:sldMk cId="3178981558" sldId="261"/>
            <ac:spMk id="5" creationId="{A40A39E7-69E2-4194-80C3-A4A26987CF31}"/>
          </ac:spMkLst>
        </pc:spChg>
        <pc:spChg chg="add del">
          <ac:chgData name="Veronika Kolesnikova" userId="738a10999022e88f" providerId="LiveId" clId="{E97442BD-DE5C-4FFD-B067-DBFE011511EC}" dt="2019-06-29T19:22:09.885" v="22"/>
          <ac:spMkLst>
            <pc:docMk/>
            <pc:sldMk cId="3178981558" sldId="261"/>
            <ac:spMk id="9" creationId="{97BFF7B2-C8DC-45F2-B25F-07E1D47AE03E}"/>
          </ac:spMkLst>
        </pc:spChg>
        <pc:spChg chg="add 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0" creationId="{CC349BDA-2CA7-45F7-BFC8-E2D72921E435}"/>
          </ac:spMkLst>
        </pc:spChg>
        <pc:spChg chg="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3" creationId="{9AE4B6BB-4968-4FA3-A8F4-D87E902998ED}"/>
          </ac:spMkLst>
        </pc:spChg>
        <pc:spChg chg="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4" creationId="{092F2144-9866-4127-A2B5-A0F850280574}"/>
          </ac:spMkLst>
        </pc:spChg>
        <pc:spChg chg="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5" creationId="{47C73C1F-6D9D-415A-849F-D2F5CFC32B93}"/>
          </ac:spMkLst>
        </pc:spChg>
        <pc:spChg chg="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7" creationId="{71400A65-6CBB-4FD8-AA46-E0C5DE9426A8}"/>
          </ac:spMkLst>
        </pc:spChg>
        <pc:spChg chg="mod">
          <ac:chgData name="Veronika Kolesnikova" userId="738a10999022e88f" providerId="LiveId" clId="{E97442BD-DE5C-4FFD-B067-DBFE011511EC}" dt="2019-06-29T19:24:55.433" v="86" actId="1036"/>
          <ac:spMkLst>
            <pc:docMk/>
            <pc:sldMk cId="3178981558" sldId="261"/>
            <ac:spMk id="18" creationId="{FC20CC10-FC80-4789-88DA-FABBC5AE3363}"/>
          </ac:spMkLst>
        </pc:spChg>
      </pc:sldChg>
      <pc:sldChg chg="modSp modAnim modNotesTx">
        <pc:chgData name="Veronika Kolesnikova" userId="738a10999022e88f" providerId="LiveId" clId="{E97442BD-DE5C-4FFD-B067-DBFE011511EC}" dt="2019-06-29T19:56:11.107" v="320" actId="20577"/>
        <pc:sldMkLst>
          <pc:docMk/>
          <pc:sldMk cId="4230104311" sldId="262"/>
        </pc:sldMkLst>
        <pc:spChg chg="mod">
          <ac:chgData name="Veronika Kolesnikova" userId="738a10999022e88f" providerId="LiveId" clId="{E97442BD-DE5C-4FFD-B067-DBFE011511EC}" dt="2019-06-29T19:54:34.657" v="263" actId="20577"/>
          <ac:spMkLst>
            <pc:docMk/>
            <pc:sldMk cId="4230104311" sldId="262"/>
            <ac:spMk id="11" creationId="{F99A175B-82E2-4FFA-B7C6-947911DD95C8}"/>
          </ac:spMkLst>
        </pc:spChg>
        <pc:spChg chg="mod">
          <ac:chgData name="Veronika Kolesnikova" userId="738a10999022e88f" providerId="LiveId" clId="{E97442BD-DE5C-4FFD-B067-DBFE011511EC}" dt="2019-06-29T19:54:43.001" v="266" actId="20577"/>
          <ac:spMkLst>
            <pc:docMk/>
            <pc:sldMk cId="4230104311" sldId="262"/>
            <ac:spMk id="13" creationId="{2323EA84-D08A-43FB-88C7-262860F7DE55}"/>
          </ac:spMkLst>
        </pc:spChg>
        <pc:spChg chg="mod">
          <ac:chgData name="Veronika Kolesnikova" userId="738a10999022e88f" providerId="LiveId" clId="{E97442BD-DE5C-4FFD-B067-DBFE011511EC}" dt="2019-06-29T19:54:55.858" v="276" actId="6549"/>
          <ac:spMkLst>
            <pc:docMk/>
            <pc:sldMk cId="4230104311" sldId="262"/>
            <ac:spMk id="14" creationId="{6D82854F-3056-44A3-B351-C18387A15BA4}"/>
          </ac:spMkLst>
        </pc:spChg>
        <pc:spChg chg="mod">
          <ac:chgData name="Veronika Kolesnikova" userId="738a10999022e88f" providerId="LiveId" clId="{E97442BD-DE5C-4FFD-B067-DBFE011511EC}" dt="2019-06-29T19:55:10.083" v="283" actId="20577"/>
          <ac:spMkLst>
            <pc:docMk/>
            <pc:sldMk cId="4230104311" sldId="262"/>
            <ac:spMk id="15" creationId="{B5D7D61E-68C8-41ED-915D-7112462167BA}"/>
          </ac:spMkLst>
        </pc:spChg>
        <pc:spChg chg="mod">
          <ac:chgData name="Veronika Kolesnikova" userId="738a10999022e88f" providerId="LiveId" clId="{E97442BD-DE5C-4FFD-B067-DBFE011511EC}" dt="2019-06-29T19:55:29.988" v="298" actId="20577"/>
          <ac:spMkLst>
            <pc:docMk/>
            <pc:sldMk cId="4230104311" sldId="262"/>
            <ac:spMk id="16" creationId="{0C70F868-1C65-421E-A76F-4D3B9BBB9936}"/>
          </ac:spMkLst>
        </pc:spChg>
        <pc:spChg chg="mod">
          <ac:chgData name="Veronika Kolesnikova" userId="738a10999022e88f" providerId="LiveId" clId="{E97442BD-DE5C-4FFD-B067-DBFE011511EC}" dt="2019-06-29T19:55:41.554" v="303" actId="6549"/>
          <ac:spMkLst>
            <pc:docMk/>
            <pc:sldMk cId="4230104311" sldId="262"/>
            <ac:spMk id="17" creationId="{754A931C-073E-48DF-A768-DE98226E847E}"/>
          </ac:spMkLst>
        </pc:spChg>
        <pc:spChg chg="mod">
          <ac:chgData name="Veronika Kolesnikova" userId="738a10999022e88f" providerId="LiveId" clId="{E97442BD-DE5C-4FFD-B067-DBFE011511EC}" dt="2019-06-29T19:55:50.380" v="308" actId="20577"/>
          <ac:spMkLst>
            <pc:docMk/>
            <pc:sldMk cId="4230104311" sldId="262"/>
            <ac:spMk id="18" creationId="{25F066E4-23CD-45C7-B311-1ADE9A5F07D7}"/>
          </ac:spMkLst>
        </pc:spChg>
        <pc:spChg chg="mod">
          <ac:chgData name="Veronika Kolesnikova" userId="738a10999022e88f" providerId="LiveId" clId="{E97442BD-DE5C-4FFD-B067-DBFE011511EC}" dt="2019-06-29T19:56:11.107" v="320" actId="20577"/>
          <ac:spMkLst>
            <pc:docMk/>
            <pc:sldMk cId="4230104311" sldId="262"/>
            <ac:spMk id="19" creationId="{B38732CF-E46F-41AF-9E79-AC7B23259706}"/>
          </ac:spMkLst>
        </pc:spChg>
      </pc:sldChg>
      <pc:sldChg chg="modSp modAnim modNotesTx">
        <pc:chgData name="Veronika Kolesnikova" userId="738a10999022e88f" providerId="LiveId" clId="{E97442BD-DE5C-4FFD-B067-DBFE011511EC}" dt="2019-06-29T19:45:11.006" v="151" actId="20577"/>
        <pc:sldMkLst>
          <pc:docMk/>
          <pc:sldMk cId="636737426" sldId="264"/>
        </pc:sldMkLst>
        <pc:spChg chg="mod">
          <ac:chgData name="Veronika Kolesnikova" userId="738a10999022e88f" providerId="LiveId" clId="{E97442BD-DE5C-4FFD-B067-DBFE011511EC}" dt="2019-06-29T19:43:31.372" v="129" actId="20577"/>
          <ac:spMkLst>
            <pc:docMk/>
            <pc:sldMk cId="636737426" sldId="264"/>
            <ac:spMk id="13" creationId="{C8A01033-D09C-400D-B783-4A0BCA3E961D}"/>
          </ac:spMkLst>
        </pc:spChg>
        <pc:spChg chg="mod">
          <ac:chgData name="Veronika Kolesnikova" userId="738a10999022e88f" providerId="LiveId" clId="{E97442BD-DE5C-4FFD-B067-DBFE011511EC}" dt="2019-06-29T19:43:18.483" v="118" actId="20577"/>
          <ac:spMkLst>
            <pc:docMk/>
            <pc:sldMk cId="636737426" sldId="264"/>
            <ac:spMk id="14" creationId="{4DDA159B-6FCF-41D8-8B0C-A7FF2013BFC2}"/>
          </ac:spMkLst>
        </pc:spChg>
        <pc:spChg chg="mod">
          <ac:chgData name="Veronika Kolesnikova" userId="738a10999022e88f" providerId="LiveId" clId="{E97442BD-DE5C-4FFD-B067-DBFE011511EC}" dt="2019-06-29T19:43:09.491" v="117" actId="20577"/>
          <ac:spMkLst>
            <pc:docMk/>
            <pc:sldMk cId="636737426" sldId="264"/>
            <ac:spMk id="15" creationId="{3863CB9A-1066-4A3E-B454-9D5F696B4C11}"/>
          </ac:spMkLst>
        </pc:spChg>
        <pc:spChg chg="mod">
          <ac:chgData name="Veronika Kolesnikova" userId="738a10999022e88f" providerId="LiveId" clId="{E97442BD-DE5C-4FFD-B067-DBFE011511EC}" dt="2019-06-29T19:43:52.681" v="146" actId="20577"/>
          <ac:spMkLst>
            <pc:docMk/>
            <pc:sldMk cId="636737426" sldId="264"/>
            <ac:spMk id="16" creationId="{332AB8B4-B64A-4EFC-92B8-CACDC36EA54F}"/>
          </ac:spMkLst>
        </pc:spChg>
      </pc:sldChg>
      <pc:sldChg chg="delSp modSp delAnim modAnim">
        <pc:chgData name="Veronika Kolesnikova" userId="738a10999022e88f" providerId="LiveId" clId="{E97442BD-DE5C-4FFD-B067-DBFE011511EC}" dt="2019-06-29T19:40:20.343" v="116"/>
        <pc:sldMkLst>
          <pc:docMk/>
          <pc:sldMk cId="3651217522" sldId="277"/>
        </pc:sldMkLst>
        <pc:spChg chg="mod">
          <ac:chgData name="Veronika Kolesnikova" userId="738a10999022e88f" providerId="LiveId" clId="{E97442BD-DE5C-4FFD-B067-DBFE011511EC}" dt="2019-06-29T19:39:55.389" v="111" actId="20577"/>
          <ac:spMkLst>
            <pc:docMk/>
            <pc:sldMk cId="3651217522" sldId="277"/>
            <ac:spMk id="6" creationId="{0AD2503A-B84F-4FC4-97B6-B9EEAE0C005F}"/>
          </ac:spMkLst>
        </pc:spChg>
        <pc:spChg chg="mod">
          <ac:chgData name="Veronika Kolesnikova" userId="738a10999022e88f" providerId="LiveId" clId="{E97442BD-DE5C-4FFD-B067-DBFE011511EC}" dt="2019-06-29T19:40:03.982" v="113"/>
          <ac:spMkLst>
            <pc:docMk/>
            <pc:sldMk cId="3651217522" sldId="277"/>
            <ac:spMk id="7" creationId="{9D4FF755-106E-447A-9619-ECBFAD673F1D}"/>
          </ac:spMkLst>
        </pc:spChg>
        <pc:spChg chg="del mod">
          <ac:chgData name="Veronika Kolesnikova" userId="738a10999022e88f" providerId="LiveId" clId="{E97442BD-DE5C-4FFD-B067-DBFE011511EC}" dt="2019-06-29T19:40:06.304" v="114" actId="478"/>
          <ac:spMkLst>
            <pc:docMk/>
            <pc:sldMk cId="3651217522" sldId="277"/>
            <ac:spMk id="8" creationId="{C857ADAE-AB49-40C0-823F-547211127326}"/>
          </ac:spMkLst>
        </pc:spChg>
        <pc:spChg chg="del">
          <ac:chgData name="Veronika Kolesnikova" userId="738a10999022e88f" providerId="LiveId" clId="{E97442BD-DE5C-4FFD-B067-DBFE011511EC}" dt="2019-06-29T19:40:10.887" v="115" actId="478"/>
          <ac:spMkLst>
            <pc:docMk/>
            <pc:sldMk cId="3651217522" sldId="277"/>
            <ac:spMk id="9" creationId="{9DEA5F9D-A4CB-4B52-90CF-A7DE9A772A0D}"/>
          </ac:spMkLst>
        </pc:spChg>
      </pc:sldChg>
      <pc:sldChg chg="addSp modSp modAnim">
        <pc:chgData name="Veronika Kolesnikova" userId="738a10999022e88f" providerId="LiveId" clId="{E97442BD-DE5C-4FFD-B067-DBFE011511EC}" dt="2019-06-29T19:48:09.608" v="247"/>
        <pc:sldMkLst>
          <pc:docMk/>
          <pc:sldMk cId="2474349628" sldId="278"/>
        </pc:sldMkLst>
        <pc:spChg chg="mod">
          <ac:chgData name="Veronika Kolesnikova" userId="738a10999022e88f" providerId="LiveId" clId="{E97442BD-DE5C-4FFD-B067-DBFE011511EC}" dt="2019-06-29T19:45:59.225" v="161" actId="20577"/>
          <ac:spMkLst>
            <pc:docMk/>
            <pc:sldMk cId="2474349628" sldId="278"/>
            <ac:spMk id="5" creationId="{5E846902-BF2D-4E41-AD36-AE029C2A3AA6}"/>
          </ac:spMkLst>
        </pc:spChg>
        <pc:spChg chg="add mod">
          <ac:chgData name="Veronika Kolesnikova" userId="738a10999022e88f" providerId="LiveId" clId="{E97442BD-DE5C-4FFD-B067-DBFE011511EC}" dt="2019-06-29T19:47:01.396" v="211" actId="20577"/>
          <ac:spMkLst>
            <pc:docMk/>
            <pc:sldMk cId="2474349628" sldId="278"/>
            <ac:spMk id="6" creationId="{48F63C4A-7753-47E9-B9C8-A90D153FE60A}"/>
          </ac:spMkLst>
        </pc:spChg>
        <pc:spChg chg="mod">
          <ac:chgData name="Veronika Kolesnikova" userId="738a10999022e88f" providerId="LiveId" clId="{E97442BD-DE5C-4FFD-B067-DBFE011511EC}" dt="2019-06-29T19:47:18.532" v="230" actId="20577"/>
          <ac:spMkLst>
            <pc:docMk/>
            <pc:sldMk cId="2474349628" sldId="278"/>
            <ac:spMk id="17" creationId="{37F34EC8-092A-481F-A896-5BF312251243}"/>
          </ac:spMkLst>
        </pc:spChg>
        <pc:spChg chg="mod">
          <ac:chgData name="Veronika Kolesnikova" userId="738a10999022e88f" providerId="LiveId" clId="{E97442BD-DE5C-4FFD-B067-DBFE011511EC}" dt="2019-06-29T19:47:58.006" v="246" actId="20577"/>
          <ac:spMkLst>
            <pc:docMk/>
            <pc:sldMk cId="2474349628" sldId="278"/>
            <ac:spMk id="18" creationId="{B215D510-CC6A-4410-8872-BB4671EF4637}"/>
          </ac:spMkLst>
        </pc:spChg>
      </pc:sldChg>
      <pc:sldChg chg="modNotesTx">
        <pc:chgData name="Veronika Kolesnikova" userId="738a10999022e88f" providerId="LiveId" clId="{E97442BD-DE5C-4FFD-B067-DBFE011511EC}" dt="2019-06-29T19:57:50.595" v="323" actId="20577"/>
        <pc:sldMkLst>
          <pc:docMk/>
          <pc:sldMk cId="287233567" sldId="279"/>
        </pc:sldMkLst>
      </pc:sldChg>
      <pc:sldChg chg="addSp modSp add">
        <pc:chgData name="Veronika Kolesnikova" userId="738a10999022e88f" providerId="LiveId" clId="{E97442BD-DE5C-4FFD-B067-DBFE011511EC}" dt="2019-06-29T19:01:54.555" v="5" actId="1076"/>
        <pc:sldMkLst>
          <pc:docMk/>
          <pc:sldMk cId="365187269" sldId="287"/>
        </pc:sldMkLst>
        <pc:picChg chg="add mod">
          <ac:chgData name="Veronika Kolesnikova" userId="738a10999022e88f" providerId="LiveId" clId="{E97442BD-DE5C-4FFD-B067-DBFE011511EC}" dt="2019-06-29T19:01:54.555" v="5" actId="1076"/>
          <ac:picMkLst>
            <pc:docMk/>
            <pc:sldMk cId="365187269" sldId="287"/>
            <ac:picMk id="6" creationId="{1468DAA6-1BAE-413A-ABED-DA9AC15BFF01}"/>
          </ac:picMkLst>
        </pc:picChg>
        <pc:picChg chg="mod">
          <ac:chgData name="Veronika Kolesnikova" userId="738a10999022e88f" providerId="LiveId" clId="{E97442BD-DE5C-4FFD-B067-DBFE011511EC}" dt="2019-06-29T19:01:49.653" v="3" actId="1076"/>
          <ac:picMkLst>
            <pc:docMk/>
            <pc:sldMk cId="365187269" sldId="287"/>
            <ac:picMk id="7" creationId="{53EF89B2-6A75-4AA8-8C8A-ADCEFC2FCA18}"/>
          </ac:picMkLst>
        </pc:picChg>
      </pc:sldChg>
    </pc:docChg>
  </pc:docChgLst>
  <pc:docChgLst>
    <pc:chgData name="Veronika Kolesnikova" userId="738a10999022e88f" providerId="LiveId" clId="{E4AA3F9F-7989-4AF7-ADBB-086CD5B7B5C8}"/>
    <pc:docChg chg="undo custSel addSld delSld modSld sldOrd addMainMaster modMainMaster">
      <pc:chgData name="Veronika Kolesnikova" userId="738a10999022e88f" providerId="LiveId" clId="{E4AA3F9F-7989-4AF7-ADBB-086CD5B7B5C8}" dt="2019-07-12T15:26:56.576" v="216" actId="27636"/>
      <pc:docMkLst>
        <pc:docMk/>
      </pc:docMkLst>
      <pc:sldChg chg="add setBg">
        <pc:chgData name="Veronika Kolesnikova" userId="738a10999022e88f" providerId="LiveId" clId="{E4AA3F9F-7989-4AF7-ADBB-086CD5B7B5C8}" dt="2019-07-07T02:42:06.550" v="47"/>
        <pc:sldMkLst>
          <pc:docMk/>
          <pc:sldMk cId="3841879495" sldId="256"/>
        </pc:sldMkLst>
      </pc:sldChg>
      <pc:sldChg chg="addSp delSp modSp add setBg">
        <pc:chgData name="Veronika Kolesnikova" userId="738a10999022e88f" providerId="LiveId" clId="{E4AA3F9F-7989-4AF7-ADBB-086CD5B7B5C8}" dt="2019-07-07T02:44:17.095" v="95" actId="14826"/>
        <pc:sldMkLst>
          <pc:docMk/>
          <pc:sldMk cId="440683271" sldId="257"/>
        </pc:sldMkLst>
        <pc:spChg chg="mod">
          <ac:chgData name="Veronika Kolesnikova" userId="738a10999022e88f" providerId="LiveId" clId="{E4AA3F9F-7989-4AF7-ADBB-086CD5B7B5C8}" dt="2019-07-07T02:42:36.613" v="53" actId="27636"/>
          <ac:spMkLst>
            <pc:docMk/>
            <pc:sldMk cId="440683271" sldId="257"/>
            <ac:spMk id="2" creationId="{2D910DA2-6B02-A640-AD1C-5F1A9B2FC8C9}"/>
          </ac:spMkLst>
        </pc:spChg>
        <pc:spChg chg="mod">
          <ac:chgData name="Veronika Kolesnikova" userId="738a10999022e88f" providerId="LiveId" clId="{E4AA3F9F-7989-4AF7-ADBB-086CD5B7B5C8}" dt="2019-07-07T02:42:53.568" v="54"/>
          <ac:spMkLst>
            <pc:docMk/>
            <pc:sldMk cId="440683271" sldId="257"/>
            <ac:spMk id="18" creationId="{76BD8F28-2B02-3C47-9B79-F7CBC102D308}"/>
          </ac:spMkLst>
        </pc:spChg>
        <pc:spChg chg="mod">
          <ac:chgData name="Veronika Kolesnikova" userId="738a10999022e88f" providerId="LiveId" clId="{E4AA3F9F-7989-4AF7-ADBB-086CD5B7B5C8}" dt="2019-07-07T02:43:03.712" v="74" actId="20577"/>
          <ac:spMkLst>
            <pc:docMk/>
            <pc:sldMk cId="440683271" sldId="257"/>
            <ac:spMk id="23" creationId="{AFC36A2C-D013-424E-89E5-2E9B16C7E1DD}"/>
          </ac:spMkLst>
        </pc:spChg>
        <pc:spChg chg="mod">
          <ac:chgData name="Veronika Kolesnikova" userId="738a10999022e88f" providerId="LiveId" clId="{E4AA3F9F-7989-4AF7-ADBB-086CD5B7B5C8}" dt="2019-07-07T02:43:14.074" v="87" actId="20577"/>
          <ac:spMkLst>
            <pc:docMk/>
            <pc:sldMk cId="440683271" sldId="257"/>
            <ac:spMk id="24" creationId="{FA05390D-94E7-A640-BDBF-71A86D3721AB}"/>
          </ac:spMkLst>
        </pc:spChg>
        <pc:picChg chg="add del mod">
          <ac:chgData name="Veronika Kolesnikova" userId="738a10999022e88f" providerId="LiveId" clId="{E4AA3F9F-7989-4AF7-ADBB-086CD5B7B5C8}" dt="2019-07-07T02:43:59.313" v="94" actId="478"/>
          <ac:picMkLst>
            <pc:docMk/>
            <pc:sldMk cId="440683271" sldId="257"/>
            <ac:picMk id="3" creationId="{02CB78CB-7594-48EE-8BCF-3770D51AC891}"/>
          </ac:picMkLst>
        </pc:picChg>
        <pc:picChg chg="add del">
          <ac:chgData name="Veronika Kolesnikova" userId="738a10999022e88f" providerId="LiveId" clId="{E4AA3F9F-7989-4AF7-ADBB-086CD5B7B5C8}" dt="2019-07-07T02:43:35.559" v="89" actId="478"/>
          <ac:picMkLst>
            <pc:docMk/>
            <pc:sldMk cId="440683271" sldId="257"/>
            <ac:picMk id="11" creationId="{6AA57242-59C9-4D60-8740-35F3882BECE6}"/>
          </ac:picMkLst>
        </pc:picChg>
        <pc:picChg chg="mod">
          <ac:chgData name="Veronika Kolesnikova" userId="738a10999022e88f" providerId="LiveId" clId="{E4AA3F9F-7989-4AF7-ADBB-086CD5B7B5C8}" dt="2019-07-07T02:44:17.095" v="95" actId="14826"/>
          <ac:picMkLst>
            <pc:docMk/>
            <pc:sldMk cId="440683271" sldId="257"/>
            <ac:picMk id="16" creationId="{2196E447-48E6-9D42-B511-4BB18C6BFAB6}"/>
          </ac:picMkLst>
        </pc:picChg>
      </pc:sldChg>
      <pc:sldChg chg="add">
        <pc:chgData name="Veronika Kolesnikova" userId="738a10999022e88f" providerId="LiveId" clId="{E4AA3F9F-7989-4AF7-ADBB-086CD5B7B5C8}" dt="2019-07-07T02:42:06.550" v="47"/>
        <pc:sldMkLst>
          <pc:docMk/>
          <pc:sldMk cId="2044264685" sldId="258"/>
        </pc:sldMkLst>
      </pc:sldChg>
      <pc:sldChg chg="add">
        <pc:chgData name="Veronika Kolesnikova" userId="738a10999022e88f" providerId="LiveId" clId="{E4AA3F9F-7989-4AF7-ADBB-086CD5B7B5C8}" dt="2019-07-07T02:45:04.102" v="97"/>
        <pc:sldMkLst>
          <pc:docMk/>
          <pc:sldMk cId="3929285548" sldId="260"/>
        </pc:sldMkLst>
      </pc:sldChg>
      <pc:sldChg chg="modSp">
        <pc:chgData name="Veronika Kolesnikova" userId="738a10999022e88f" providerId="LiveId" clId="{E4AA3F9F-7989-4AF7-ADBB-086CD5B7B5C8}" dt="2019-07-08T01:55:06.471" v="108" actId="1076"/>
        <pc:sldMkLst>
          <pc:docMk/>
          <pc:sldMk cId="3178981558" sldId="261"/>
        </pc:sldMkLst>
        <pc:spChg chg="mod">
          <ac:chgData name="Veronika Kolesnikova" userId="738a10999022e88f" providerId="LiveId" clId="{E4AA3F9F-7989-4AF7-ADBB-086CD5B7B5C8}" dt="2019-07-08T01:55:06.471" v="108" actId="1076"/>
          <ac:spMkLst>
            <pc:docMk/>
            <pc:sldMk cId="3178981558" sldId="261"/>
            <ac:spMk id="2" creationId="{DEE2C444-8686-4DFF-A154-7C21E4A0A69A}"/>
          </ac:spMkLst>
        </pc:spChg>
        <pc:spChg chg="mod">
          <ac:chgData name="Veronika Kolesnikova" userId="738a10999022e88f" providerId="LiveId" clId="{E4AA3F9F-7989-4AF7-ADBB-086CD5B7B5C8}" dt="2019-07-07T02:46:12.730" v="101" actId="207"/>
          <ac:spMkLst>
            <pc:docMk/>
            <pc:sldMk cId="3178981558" sldId="261"/>
            <ac:spMk id="10" creationId="{CC349BDA-2CA7-45F7-BFC8-E2D72921E435}"/>
          </ac:spMkLst>
        </pc:spChg>
      </pc:sldChg>
      <pc:sldChg chg="modSp">
        <pc:chgData name="Veronika Kolesnikova" userId="738a10999022e88f" providerId="LiveId" clId="{E4AA3F9F-7989-4AF7-ADBB-086CD5B7B5C8}" dt="2019-07-08T01:56:12.782" v="120" actId="1076"/>
        <pc:sldMkLst>
          <pc:docMk/>
          <pc:sldMk cId="4230104311" sldId="262"/>
        </pc:sldMkLst>
        <pc:spChg chg="mod">
          <ac:chgData name="Veronika Kolesnikova" userId="738a10999022e88f" providerId="LiveId" clId="{E4AA3F9F-7989-4AF7-ADBB-086CD5B7B5C8}" dt="2019-07-08T01:56:12.782" v="120" actId="1076"/>
          <ac:spMkLst>
            <pc:docMk/>
            <pc:sldMk cId="4230104311" sldId="262"/>
            <ac:spMk id="2" creationId="{DEE2C444-8686-4DFF-A154-7C21E4A0A69A}"/>
          </ac:spMkLst>
        </pc:spChg>
        <pc:spChg chg="mod">
          <ac:chgData name="Veronika Kolesnikova" userId="738a10999022e88f" providerId="LiveId" clId="{E4AA3F9F-7989-4AF7-ADBB-086CD5B7B5C8}" dt="2019-07-07T02:46:00.483" v="100" actId="207"/>
          <ac:spMkLst>
            <pc:docMk/>
            <pc:sldMk cId="4230104311" sldId="262"/>
            <ac:spMk id="11" creationId="{F99A175B-82E2-4FFA-B7C6-947911DD95C8}"/>
          </ac:spMkLst>
        </pc:spChg>
      </pc:sldChg>
      <pc:sldChg chg="modSp">
        <pc:chgData name="Veronika Kolesnikova" userId="738a10999022e88f" providerId="LiveId" clId="{E4AA3F9F-7989-4AF7-ADBB-086CD5B7B5C8}" dt="2019-07-08T01:55:41.630" v="114" actId="1076"/>
        <pc:sldMkLst>
          <pc:docMk/>
          <pc:sldMk cId="636737426" sldId="264"/>
        </pc:sldMkLst>
        <pc:spChg chg="mod">
          <ac:chgData name="Veronika Kolesnikova" userId="738a10999022e88f" providerId="LiveId" clId="{E4AA3F9F-7989-4AF7-ADBB-086CD5B7B5C8}" dt="2019-07-08T01:55:41.630" v="114" actId="1076"/>
          <ac:spMkLst>
            <pc:docMk/>
            <pc:sldMk cId="636737426" sldId="264"/>
            <ac:spMk id="2" creationId="{DEE2C444-8686-4DFF-A154-7C21E4A0A69A}"/>
          </ac:spMkLst>
        </pc:spChg>
      </pc:sldChg>
      <pc:sldChg chg="modSp">
        <pc:chgData name="Veronika Kolesnikova" userId="738a10999022e88f" providerId="LiveId" clId="{E4AA3F9F-7989-4AF7-ADBB-086CD5B7B5C8}" dt="2019-07-09T03:36:06.977" v="162" actId="1076"/>
        <pc:sldMkLst>
          <pc:docMk/>
          <pc:sldMk cId="1541937692" sldId="270"/>
        </pc:sldMkLst>
        <pc:spChg chg="mod">
          <ac:chgData name="Veronika Kolesnikova" userId="738a10999022e88f" providerId="LiveId" clId="{E4AA3F9F-7989-4AF7-ADBB-086CD5B7B5C8}" dt="2019-07-09T03:34:56.480" v="161" actId="14100"/>
          <ac:spMkLst>
            <pc:docMk/>
            <pc:sldMk cId="1541937692" sldId="270"/>
            <ac:spMk id="3" creationId="{76AE2AD5-F9EF-419B-BEF6-7FD21E4855FE}"/>
          </ac:spMkLst>
        </pc:spChg>
        <pc:picChg chg="mod">
          <ac:chgData name="Veronika Kolesnikova" userId="738a10999022e88f" providerId="LiveId" clId="{E4AA3F9F-7989-4AF7-ADBB-086CD5B7B5C8}" dt="2019-07-09T03:36:06.977" v="162" actId="1076"/>
          <ac:picMkLst>
            <pc:docMk/>
            <pc:sldMk cId="1541937692" sldId="270"/>
            <ac:picMk id="7" creationId="{67379051-8B22-4414-B339-051182246E40}"/>
          </ac:picMkLst>
        </pc:picChg>
      </pc:sldChg>
      <pc:sldChg chg="delSp modSp ord">
        <pc:chgData name="Veronika Kolesnikova" userId="738a10999022e88f" providerId="LiveId" clId="{E4AA3F9F-7989-4AF7-ADBB-086CD5B7B5C8}" dt="2019-07-12T15:26:56.576" v="216" actId="27636"/>
        <pc:sldMkLst>
          <pc:docMk/>
          <pc:sldMk cId="276631191" sldId="273"/>
        </pc:sldMkLst>
        <pc:spChg chg="mod">
          <ac:chgData name="Veronika Kolesnikova" userId="738a10999022e88f" providerId="LiveId" clId="{E4AA3F9F-7989-4AF7-ADBB-086CD5B7B5C8}" dt="2019-07-12T15:26:56.576" v="216" actId="27636"/>
          <ac:spMkLst>
            <pc:docMk/>
            <pc:sldMk cId="276631191" sldId="273"/>
            <ac:spMk id="3" creationId="{00000000-0000-0000-0000-000000000000}"/>
          </ac:spMkLst>
        </pc:spChg>
        <pc:spChg chg="del">
          <ac:chgData name="Veronika Kolesnikova" userId="738a10999022e88f" providerId="LiveId" clId="{E4AA3F9F-7989-4AF7-ADBB-086CD5B7B5C8}" dt="2019-06-30T03:09:09.129" v="3" actId="478"/>
          <ac:spMkLst>
            <pc:docMk/>
            <pc:sldMk cId="276631191" sldId="273"/>
            <ac:spMk id="6" creationId="{E77ED340-EAB5-44C9-BA56-8164B4C5FB08}"/>
          </ac:spMkLst>
        </pc:spChg>
        <pc:picChg chg="del">
          <ac:chgData name="Veronika Kolesnikova" userId="738a10999022e88f" providerId="LiveId" clId="{E4AA3F9F-7989-4AF7-ADBB-086CD5B7B5C8}" dt="2019-06-30T03:09:05.373" v="2" actId="478"/>
          <ac:picMkLst>
            <pc:docMk/>
            <pc:sldMk cId="276631191" sldId="273"/>
            <ac:picMk id="4" creationId="{9079FB44-6070-4F81-AD32-33D3A2DB3AF3}"/>
          </ac:picMkLst>
        </pc:picChg>
      </pc:sldChg>
      <pc:sldChg chg="modSp modNotesTx">
        <pc:chgData name="Veronika Kolesnikova" userId="738a10999022e88f" providerId="LiveId" clId="{E4AA3F9F-7989-4AF7-ADBB-086CD5B7B5C8}" dt="2019-07-09T03:15:55.230" v="130" actId="6549"/>
        <pc:sldMkLst>
          <pc:docMk/>
          <pc:sldMk cId="3651217522" sldId="277"/>
        </pc:sldMkLst>
        <pc:spChg chg="mod">
          <ac:chgData name="Veronika Kolesnikova" userId="738a10999022e88f" providerId="LiveId" clId="{E4AA3F9F-7989-4AF7-ADBB-086CD5B7B5C8}" dt="2019-07-08T01:55:22.620" v="111" actId="1076"/>
          <ac:spMkLst>
            <pc:docMk/>
            <pc:sldMk cId="3651217522" sldId="277"/>
            <ac:spMk id="2" creationId="{DEE2C444-8686-4DFF-A154-7C21E4A0A69A}"/>
          </ac:spMkLst>
        </pc:spChg>
      </pc:sldChg>
      <pc:sldChg chg="modSp">
        <pc:chgData name="Veronika Kolesnikova" userId="738a10999022e88f" providerId="LiveId" clId="{E4AA3F9F-7989-4AF7-ADBB-086CD5B7B5C8}" dt="2019-07-08T01:55:56.574" v="117" actId="1076"/>
        <pc:sldMkLst>
          <pc:docMk/>
          <pc:sldMk cId="2474349628" sldId="278"/>
        </pc:sldMkLst>
        <pc:spChg chg="mod">
          <ac:chgData name="Veronika Kolesnikova" userId="738a10999022e88f" providerId="LiveId" clId="{E4AA3F9F-7989-4AF7-ADBB-086CD5B7B5C8}" dt="2019-07-08T01:55:56.574" v="117" actId="1076"/>
          <ac:spMkLst>
            <pc:docMk/>
            <pc:sldMk cId="2474349628" sldId="278"/>
            <ac:spMk id="2" creationId="{DEE2C444-8686-4DFF-A154-7C21E4A0A69A}"/>
          </ac:spMkLst>
        </pc:spChg>
      </pc:sldChg>
      <pc:sldChg chg="modSp">
        <pc:chgData name="Veronika Kolesnikova" userId="738a10999022e88f" providerId="LiveId" clId="{E4AA3F9F-7989-4AF7-ADBB-086CD5B7B5C8}" dt="2019-07-08T01:56:26.302" v="123" actId="1076"/>
        <pc:sldMkLst>
          <pc:docMk/>
          <pc:sldMk cId="287233567" sldId="279"/>
        </pc:sldMkLst>
        <pc:spChg chg="mod">
          <ac:chgData name="Veronika Kolesnikova" userId="738a10999022e88f" providerId="LiveId" clId="{E4AA3F9F-7989-4AF7-ADBB-086CD5B7B5C8}" dt="2019-07-08T01:56:26.302" v="123" actId="1076"/>
          <ac:spMkLst>
            <pc:docMk/>
            <pc:sldMk cId="287233567" sldId="279"/>
            <ac:spMk id="2" creationId="{DEE2C444-8686-4DFF-A154-7C21E4A0A69A}"/>
          </ac:spMkLst>
        </pc:spChg>
        <pc:spChg chg="mod">
          <ac:chgData name="Veronika Kolesnikova" userId="738a10999022e88f" providerId="LiveId" clId="{E4AA3F9F-7989-4AF7-ADBB-086CD5B7B5C8}" dt="2019-07-07T02:45:47.639" v="99" actId="207"/>
          <ac:spMkLst>
            <pc:docMk/>
            <pc:sldMk cId="287233567" sldId="279"/>
            <ac:spMk id="9" creationId="{EF9F68C2-F4E4-484F-ACCB-B6BE5F68FE6C}"/>
          </ac:spMkLst>
        </pc:spChg>
      </pc:sldChg>
      <pc:sldChg chg="modSp">
        <pc:chgData name="Veronika Kolesnikova" userId="738a10999022e88f" providerId="LiveId" clId="{E4AA3F9F-7989-4AF7-ADBB-086CD5B7B5C8}" dt="2019-07-11T03:42:55.346" v="188" actId="20577"/>
        <pc:sldMkLst>
          <pc:docMk/>
          <pc:sldMk cId="3192781751" sldId="282"/>
        </pc:sldMkLst>
        <pc:spChg chg="mod">
          <ac:chgData name="Veronika Kolesnikova" userId="738a10999022e88f" providerId="LiveId" clId="{E4AA3F9F-7989-4AF7-ADBB-086CD5B7B5C8}" dt="2019-07-11T03:42:55.346" v="188" actId="20577"/>
          <ac:spMkLst>
            <pc:docMk/>
            <pc:sldMk cId="3192781751" sldId="282"/>
            <ac:spMk id="3" creationId="{DACF7132-9435-4BAA-AB1A-96EA52BA693B}"/>
          </ac:spMkLst>
        </pc:spChg>
        <pc:picChg chg="mod">
          <ac:chgData name="Veronika Kolesnikova" userId="738a10999022e88f" providerId="LiveId" clId="{E4AA3F9F-7989-4AF7-ADBB-086CD5B7B5C8}" dt="2019-07-09T03:04:59.955" v="127" actId="1076"/>
          <ac:picMkLst>
            <pc:docMk/>
            <pc:sldMk cId="3192781751" sldId="282"/>
            <ac:picMk id="5" creationId="{2B707BEA-6760-4D88-A272-633716156A6B}"/>
          </ac:picMkLst>
        </pc:picChg>
        <pc:picChg chg="mod">
          <ac:chgData name="Veronika Kolesnikova" userId="738a10999022e88f" providerId="LiveId" clId="{E4AA3F9F-7989-4AF7-ADBB-086CD5B7B5C8}" dt="2019-07-09T03:04:59.955" v="127" actId="1076"/>
          <ac:picMkLst>
            <pc:docMk/>
            <pc:sldMk cId="3192781751" sldId="282"/>
            <ac:picMk id="7" creationId="{CF1BD35C-E4E3-41AE-9963-0D9493282C49}"/>
          </ac:picMkLst>
        </pc:picChg>
      </pc:sldChg>
      <pc:sldChg chg="modSp modTransition">
        <pc:chgData name="Veronika Kolesnikova" userId="738a10999022e88f" providerId="LiveId" clId="{E4AA3F9F-7989-4AF7-ADBB-086CD5B7B5C8}" dt="2019-07-07T02:46:39.719" v="103" actId="1076"/>
        <pc:sldMkLst>
          <pc:docMk/>
          <pc:sldMk cId="365187269" sldId="287"/>
        </pc:sldMkLst>
        <pc:spChg chg="mod">
          <ac:chgData name="Veronika Kolesnikova" userId="738a10999022e88f" providerId="LiveId" clId="{E4AA3F9F-7989-4AF7-ADBB-086CD5B7B5C8}" dt="2019-07-07T02:46:39.719" v="103" actId="1076"/>
          <ac:spMkLst>
            <pc:docMk/>
            <pc:sldMk cId="365187269" sldId="287"/>
            <ac:spMk id="4" creationId="{223A5E1E-C589-455F-BA66-693E3E525739}"/>
          </ac:spMkLst>
        </pc:spChg>
      </pc:sldChg>
      <pc:sldChg chg="add">
        <pc:chgData name="Veronika Kolesnikova" userId="738a10999022e88f" providerId="LiveId" clId="{E4AA3F9F-7989-4AF7-ADBB-086CD5B7B5C8}" dt="2019-07-07T02:42:06.550" v="47"/>
        <pc:sldMkLst>
          <pc:docMk/>
          <pc:sldMk cId="1150206226" sldId="288"/>
        </pc:sldMkLst>
      </pc:sldChg>
      <pc:sldChg chg="add del">
        <pc:chgData name="Veronika Kolesnikova" userId="738a10999022e88f" providerId="LiveId" clId="{E4AA3F9F-7989-4AF7-ADBB-086CD5B7B5C8}" dt="2019-07-12T15:25:08.558" v="189" actId="2696"/>
        <pc:sldMkLst>
          <pc:docMk/>
          <pc:sldMk cId="1575875510" sldId="289"/>
        </pc:sldMkLst>
      </pc:sldChg>
      <pc:sldChg chg="add modTransition">
        <pc:chgData name="Veronika Kolesnikova" userId="738a10999022e88f" providerId="LiveId" clId="{E4AA3F9F-7989-4AF7-ADBB-086CD5B7B5C8}" dt="2019-07-09T03:37:57.209" v="166"/>
        <pc:sldMkLst>
          <pc:docMk/>
          <pc:sldMk cId="1683655870" sldId="291"/>
        </pc:sldMkLst>
      </pc:sldChg>
      <pc:sldMasterChg chg="add addSldLayout">
        <pc:chgData name="Veronika Kolesnikova" userId="738a10999022e88f" providerId="LiveId" clId="{E4AA3F9F-7989-4AF7-ADBB-086CD5B7B5C8}" dt="2019-07-09T03:37:42.016" v="164" actId="27028"/>
        <pc:sldMasterMkLst>
          <pc:docMk/>
          <pc:sldMasterMk cId="181130302" sldId="2147483681"/>
        </pc:sldMasterMkLst>
        <pc:sldLayoutChg chg="add">
          <pc:chgData name="Veronika Kolesnikova" userId="738a10999022e88f" providerId="LiveId" clId="{E4AA3F9F-7989-4AF7-ADBB-086CD5B7B5C8}" dt="2019-07-09T03:37:42.016" v="164" actId="27028"/>
          <pc:sldLayoutMkLst>
            <pc:docMk/>
            <pc:sldMasterMk cId="181130302" sldId="2147483681"/>
            <pc:sldLayoutMk cId="1299407815" sldId="2147483683"/>
          </pc:sldLayoutMkLst>
        </pc:sldLayoutChg>
      </pc:sldMasterChg>
      <pc:sldMasterChg chg="modSldLayout">
        <pc:chgData name="Veronika Kolesnikova" userId="738a10999022e88f" providerId="LiveId" clId="{E4AA3F9F-7989-4AF7-ADBB-086CD5B7B5C8}" dt="2019-07-07T02:40:40.057" v="6"/>
        <pc:sldMasterMkLst>
          <pc:docMk/>
          <pc:sldMasterMk cId="3355661329" sldId="2147483796"/>
        </pc:sldMasterMkLst>
        <pc:sldLayoutChg chg="delSp">
          <pc:chgData name="Veronika Kolesnikova" userId="738a10999022e88f" providerId="LiveId" clId="{E4AA3F9F-7989-4AF7-ADBB-086CD5B7B5C8}" dt="2019-07-07T02:40:40.057" v="6"/>
          <pc:sldLayoutMkLst>
            <pc:docMk/>
            <pc:sldMasterMk cId="3355661329" sldId="2147483796"/>
            <pc:sldLayoutMk cId="1129014513" sldId="2147483808"/>
          </pc:sldLayoutMkLst>
          <pc:picChg chg="del">
            <ac:chgData name="Veronika Kolesnikova" userId="738a10999022e88f" providerId="LiveId" clId="{E4AA3F9F-7989-4AF7-ADBB-086CD5B7B5C8}" dt="2019-07-07T02:40:40.057" v="6"/>
            <ac:picMkLst>
              <pc:docMk/>
              <pc:sldMasterMk cId="3355661329" sldId="2147483796"/>
              <pc:sldLayoutMk cId="1129014513" sldId="2147483808"/>
              <ac:picMk id="8" creationId="{00000000-0000-0000-0000-0000000000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6B75F-58A6-4247-AE02-CE7FE797347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6DE1277-6BDA-42A5-878C-3950AC67754A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Get Key</a:t>
          </a:r>
        </a:p>
      </dgm:t>
    </dgm:pt>
    <dgm:pt modelId="{58DBFA17-3D9E-43A3-8D4C-CB6BF015EA17}" type="parTrans" cxnId="{A9253F2A-9CED-43EF-A371-309EC4D36CA3}">
      <dgm:prSet/>
      <dgm:spPr/>
      <dgm:t>
        <a:bodyPr/>
        <a:lstStyle/>
        <a:p>
          <a:endParaRPr lang="en-US"/>
        </a:p>
      </dgm:t>
    </dgm:pt>
    <dgm:pt modelId="{CA575337-4677-4D01-8D25-26C9DA664BEF}" type="sibTrans" cxnId="{A9253F2A-9CED-43EF-A371-309EC4D36CA3}">
      <dgm:prSet/>
      <dgm:spPr>
        <a:noFill/>
      </dgm:spPr>
      <dgm:t>
        <a:bodyPr/>
        <a:lstStyle/>
        <a:p>
          <a:endParaRPr lang="en-US"/>
        </a:p>
      </dgm:t>
    </dgm:pt>
    <dgm:pt modelId="{1F5299CD-0452-4C85-BDFD-996B4A7BE89D}">
      <dgm:prSet phldrT="[Text]"/>
      <dgm:spPr>
        <a:solidFill>
          <a:schemeClr val="accent4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Build</a:t>
          </a:r>
        </a:p>
      </dgm:t>
    </dgm:pt>
    <dgm:pt modelId="{234BCA38-41C1-4893-B5C8-D3ABD1FF3194}" type="sibTrans" cxnId="{AF0BCF54-EC97-4A9A-9C3A-0EE9BD41B2B4}">
      <dgm:prSet/>
      <dgm:spPr>
        <a:noFill/>
      </dgm:spPr>
      <dgm:t>
        <a:bodyPr/>
        <a:lstStyle/>
        <a:p>
          <a:endParaRPr lang="en-US"/>
        </a:p>
      </dgm:t>
    </dgm:pt>
    <dgm:pt modelId="{BE64199D-C8AF-4CD9-A05D-344D54429587}" type="parTrans" cxnId="{AF0BCF54-EC97-4A9A-9C3A-0EE9BD41B2B4}">
      <dgm:prSet/>
      <dgm:spPr/>
      <dgm:t>
        <a:bodyPr/>
        <a:lstStyle/>
        <a:p>
          <a:endParaRPr lang="en-US"/>
        </a:p>
      </dgm:t>
    </dgm:pt>
    <dgm:pt modelId="{82606712-4C30-482A-9341-83980C660FE5}" type="pres">
      <dgm:prSet presAssocID="{1DE6B75F-58A6-4247-AE02-CE7FE797347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7E9F83A-B247-466A-B81C-8C2F0F2B227D}" type="pres">
      <dgm:prSet presAssocID="{D6DE1277-6BDA-42A5-878C-3950AC67754A}" presName="gear1" presStyleLbl="node1" presStyleIdx="0" presStyleCnt="2" custScaleX="73141" custScaleY="76495" custLinFactX="-5109" custLinFactNeighborX="-100000" custLinFactNeighborY="21809">
        <dgm:presLayoutVars>
          <dgm:chMax val="1"/>
          <dgm:bulletEnabled val="1"/>
        </dgm:presLayoutVars>
      </dgm:prSet>
      <dgm:spPr/>
    </dgm:pt>
    <dgm:pt modelId="{8E12D220-22BD-443C-9290-E31E741B2EAD}" type="pres">
      <dgm:prSet presAssocID="{D6DE1277-6BDA-42A5-878C-3950AC67754A}" presName="gear1srcNode" presStyleLbl="node1" presStyleIdx="0" presStyleCnt="2"/>
      <dgm:spPr/>
    </dgm:pt>
    <dgm:pt modelId="{070C8F27-3CE2-4752-B2E7-119EF06A9821}" type="pres">
      <dgm:prSet presAssocID="{D6DE1277-6BDA-42A5-878C-3950AC67754A}" presName="gear1dstNode" presStyleLbl="node1" presStyleIdx="0" presStyleCnt="2"/>
      <dgm:spPr/>
    </dgm:pt>
    <dgm:pt modelId="{E4218279-148C-480A-B5A1-8B1E52235285}" type="pres">
      <dgm:prSet presAssocID="{1F5299CD-0452-4C85-BDFD-996B4A7BE89D}" presName="gear2" presStyleLbl="node1" presStyleIdx="1" presStyleCnt="2" custScaleX="95101" custScaleY="88765" custLinFactY="17018" custLinFactNeighborX="54594" custLinFactNeighborY="100000">
        <dgm:presLayoutVars>
          <dgm:chMax val="1"/>
          <dgm:bulletEnabled val="1"/>
        </dgm:presLayoutVars>
      </dgm:prSet>
      <dgm:spPr/>
    </dgm:pt>
    <dgm:pt modelId="{572C4933-B98D-477B-B4A3-EE4976FF7CE3}" type="pres">
      <dgm:prSet presAssocID="{1F5299CD-0452-4C85-BDFD-996B4A7BE89D}" presName="gear2srcNode" presStyleLbl="node1" presStyleIdx="1" presStyleCnt="2"/>
      <dgm:spPr/>
    </dgm:pt>
    <dgm:pt modelId="{FBFA2140-ED80-44BC-9CAA-6842C325B733}" type="pres">
      <dgm:prSet presAssocID="{1F5299CD-0452-4C85-BDFD-996B4A7BE89D}" presName="gear2dstNode" presStyleLbl="node1" presStyleIdx="1" presStyleCnt="2"/>
      <dgm:spPr/>
    </dgm:pt>
    <dgm:pt modelId="{A91E4A35-A1F9-4F28-8929-9173FDB979CD}" type="pres">
      <dgm:prSet presAssocID="{CA575337-4677-4D01-8D25-26C9DA664BEF}" presName="connector1" presStyleLbl="sibTrans2D1" presStyleIdx="0" presStyleCnt="2"/>
      <dgm:spPr/>
    </dgm:pt>
    <dgm:pt modelId="{DDE8AA03-8309-4D6C-9F19-395711D6A845}" type="pres">
      <dgm:prSet presAssocID="{234BCA38-41C1-4893-B5C8-D3ABD1FF3194}" presName="connector2" presStyleLbl="sibTrans2D1" presStyleIdx="1" presStyleCnt="2" custScaleX="149502" custScaleY="108933" custLinFactY="4859" custLinFactNeighborX="-31431" custLinFactNeighborY="100000"/>
      <dgm:spPr/>
    </dgm:pt>
  </dgm:ptLst>
  <dgm:cxnLst>
    <dgm:cxn modelId="{4E17960C-E188-4093-87BB-16EF491B4828}" type="presOf" srcId="{1DE6B75F-58A6-4247-AE02-CE7FE797347E}" destId="{82606712-4C30-482A-9341-83980C660FE5}" srcOrd="0" destOrd="0" presId="urn:microsoft.com/office/officeart/2005/8/layout/gear1"/>
    <dgm:cxn modelId="{D0F14B24-47DE-4534-8803-E05C7FBA4575}" type="presOf" srcId="{D6DE1277-6BDA-42A5-878C-3950AC67754A}" destId="{070C8F27-3CE2-4752-B2E7-119EF06A9821}" srcOrd="2" destOrd="0" presId="urn:microsoft.com/office/officeart/2005/8/layout/gear1"/>
    <dgm:cxn modelId="{A9253F2A-9CED-43EF-A371-309EC4D36CA3}" srcId="{1DE6B75F-58A6-4247-AE02-CE7FE797347E}" destId="{D6DE1277-6BDA-42A5-878C-3950AC67754A}" srcOrd="0" destOrd="0" parTransId="{58DBFA17-3D9E-43A3-8D4C-CB6BF015EA17}" sibTransId="{CA575337-4677-4D01-8D25-26C9DA664BEF}"/>
    <dgm:cxn modelId="{AF0BCF54-EC97-4A9A-9C3A-0EE9BD41B2B4}" srcId="{1DE6B75F-58A6-4247-AE02-CE7FE797347E}" destId="{1F5299CD-0452-4C85-BDFD-996B4A7BE89D}" srcOrd="1" destOrd="0" parTransId="{BE64199D-C8AF-4CD9-A05D-344D54429587}" sibTransId="{234BCA38-41C1-4893-B5C8-D3ABD1FF3194}"/>
    <dgm:cxn modelId="{DCB01C7C-1271-409F-970A-7E2A6BBF6CCB}" type="presOf" srcId="{1F5299CD-0452-4C85-BDFD-996B4A7BE89D}" destId="{E4218279-148C-480A-B5A1-8B1E52235285}" srcOrd="0" destOrd="0" presId="urn:microsoft.com/office/officeart/2005/8/layout/gear1"/>
    <dgm:cxn modelId="{0A9B2885-A9AE-42A5-AD2C-5EA95CE70386}" type="presOf" srcId="{CA575337-4677-4D01-8D25-26C9DA664BEF}" destId="{A91E4A35-A1F9-4F28-8929-9173FDB979CD}" srcOrd="0" destOrd="0" presId="urn:microsoft.com/office/officeart/2005/8/layout/gear1"/>
    <dgm:cxn modelId="{4C9F8185-ECC8-4EDC-9E37-AC35F7861048}" type="presOf" srcId="{1F5299CD-0452-4C85-BDFD-996B4A7BE89D}" destId="{572C4933-B98D-477B-B4A3-EE4976FF7CE3}" srcOrd="1" destOrd="0" presId="urn:microsoft.com/office/officeart/2005/8/layout/gear1"/>
    <dgm:cxn modelId="{E55D0390-310F-47C0-B0F3-D675025BE8B2}" type="presOf" srcId="{234BCA38-41C1-4893-B5C8-D3ABD1FF3194}" destId="{DDE8AA03-8309-4D6C-9F19-395711D6A845}" srcOrd="0" destOrd="0" presId="urn:microsoft.com/office/officeart/2005/8/layout/gear1"/>
    <dgm:cxn modelId="{3C52F79D-0ED5-47A2-98C3-A3DC7EEFF27E}" type="presOf" srcId="{D6DE1277-6BDA-42A5-878C-3950AC67754A}" destId="{E7E9F83A-B247-466A-B81C-8C2F0F2B227D}" srcOrd="0" destOrd="0" presId="urn:microsoft.com/office/officeart/2005/8/layout/gear1"/>
    <dgm:cxn modelId="{57D29EA3-8AA2-4623-9E6C-42F22E26BB5B}" type="presOf" srcId="{D6DE1277-6BDA-42A5-878C-3950AC67754A}" destId="{8E12D220-22BD-443C-9290-E31E741B2EAD}" srcOrd="1" destOrd="0" presId="urn:microsoft.com/office/officeart/2005/8/layout/gear1"/>
    <dgm:cxn modelId="{31188CED-113A-4B09-8534-FA2D24A22369}" type="presOf" srcId="{1F5299CD-0452-4C85-BDFD-996B4A7BE89D}" destId="{FBFA2140-ED80-44BC-9CAA-6842C325B733}" srcOrd="2" destOrd="0" presId="urn:microsoft.com/office/officeart/2005/8/layout/gear1"/>
    <dgm:cxn modelId="{9B150590-BEF0-44E0-A678-F757926C9183}" type="presParOf" srcId="{82606712-4C30-482A-9341-83980C660FE5}" destId="{E7E9F83A-B247-466A-B81C-8C2F0F2B227D}" srcOrd="0" destOrd="0" presId="urn:microsoft.com/office/officeart/2005/8/layout/gear1"/>
    <dgm:cxn modelId="{3BD828E7-5351-4AD2-8568-505A89E6B267}" type="presParOf" srcId="{82606712-4C30-482A-9341-83980C660FE5}" destId="{8E12D220-22BD-443C-9290-E31E741B2EAD}" srcOrd="1" destOrd="0" presId="urn:microsoft.com/office/officeart/2005/8/layout/gear1"/>
    <dgm:cxn modelId="{95285A88-652B-4A1F-ACE5-3971317B6248}" type="presParOf" srcId="{82606712-4C30-482A-9341-83980C660FE5}" destId="{070C8F27-3CE2-4752-B2E7-119EF06A9821}" srcOrd="2" destOrd="0" presId="urn:microsoft.com/office/officeart/2005/8/layout/gear1"/>
    <dgm:cxn modelId="{1117881F-88D8-4044-816C-A713F07CDBA2}" type="presParOf" srcId="{82606712-4C30-482A-9341-83980C660FE5}" destId="{E4218279-148C-480A-B5A1-8B1E52235285}" srcOrd="3" destOrd="0" presId="urn:microsoft.com/office/officeart/2005/8/layout/gear1"/>
    <dgm:cxn modelId="{AFF6B735-2E27-46F5-A5CB-C11C51C4BDBE}" type="presParOf" srcId="{82606712-4C30-482A-9341-83980C660FE5}" destId="{572C4933-B98D-477B-B4A3-EE4976FF7CE3}" srcOrd="4" destOrd="0" presId="urn:microsoft.com/office/officeart/2005/8/layout/gear1"/>
    <dgm:cxn modelId="{A594518C-A8D0-4F24-96B3-5C1E6080E1B4}" type="presParOf" srcId="{82606712-4C30-482A-9341-83980C660FE5}" destId="{FBFA2140-ED80-44BC-9CAA-6842C325B733}" srcOrd="5" destOrd="0" presId="urn:microsoft.com/office/officeart/2005/8/layout/gear1"/>
    <dgm:cxn modelId="{354E0527-678F-45E2-8F96-EB39FF888FA9}" type="presParOf" srcId="{82606712-4C30-482A-9341-83980C660FE5}" destId="{A91E4A35-A1F9-4F28-8929-9173FDB979CD}" srcOrd="6" destOrd="0" presId="urn:microsoft.com/office/officeart/2005/8/layout/gear1"/>
    <dgm:cxn modelId="{19F48F7B-E2D2-403A-AC1C-C9F84970742F}" type="presParOf" srcId="{82606712-4C30-482A-9341-83980C660FE5}" destId="{DDE8AA03-8309-4D6C-9F19-395711D6A845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9F83A-B247-466A-B81C-8C2F0F2B227D}">
      <dsp:nvSpPr>
        <dsp:cNvPr id="0" name=""/>
        <dsp:cNvSpPr/>
      </dsp:nvSpPr>
      <dsp:spPr>
        <a:xfrm>
          <a:off x="0" y="2926955"/>
          <a:ext cx="1590662" cy="1663604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Key</a:t>
          </a:r>
        </a:p>
      </dsp:txBody>
      <dsp:txXfrm>
        <a:off x="319794" y="3311800"/>
        <a:ext cx="951074" cy="864500"/>
      </dsp:txXfrm>
    </dsp:sp>
    <dsp:sp modelId="{E4218279-148C-480A-B5A1-8B1E52235285}">
      <dsp:nvSpPr>
        <dsp:cNvPr id="0" name=""/>
        <dsp:cNvSpPr/>
      </dsp:nvSpPr>
      <dsp:spPr>
        <a:xfrm>
          <a:off x="1455819" y="3622704"/>
          <a:ext cx="1504179" cy="1403964"/>
        </a:xfrm>
        <a:prstGeom prst="gear6">
          <a:avLst/>
        </a:prstGeom>
        <a:solidFill>
          <a:schemeClr val="accent4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1823839" y="3978292"/>
        <a:ext cx="768139" cy="692788"/>
      </dsp:txXfrm>
    </dsp:sp>
    <dsp:sp modelId="{A91E4A35-A1F9-4F28-8929-9173FDB979CD}">
      <dsp:nvSpPr>
        <dsp:cNvPr id="0" name=""/>
        <dsp:cNvSpPr/>
      </dsp:nvSpPr>
      <dsp:spPr>
        <a:xfrm>
          <a:off x="1912679" y="1830247"/>
          <a:ext cx="2674990" cy="2674990"/>
        </a:xfrm>
        <a:prstGeom prst="circularArrow">
          <a:avLst>
            <a:gd name="adj1" fmla="val 4878"/>
            <a:gd name="adj2" fmla="val 312630"/>
            <a:gd name="adj3" fmla="val 3124530"/>
            <a:gd name="adj4" fmla="val 15246166"/>
            <a:gd name="adj5" fmla="val 569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AA03-8309-4D6C-9F19-395711D6A845}">
      <dsp:nvSpPr>
        <dsp:cNvPr id="0" name=""/>
        <dsp:cNvSpPr/>
      </dsp:nvSpPr>
      <dsp:spPr>
        <a:xfrm>
          <a:off x="-862838" y="3364582"/>
          <a:ext cx="3023758" cy="2203228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4.425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24071 25512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5.24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39696 20312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6.063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29296 20672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6.279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24071 25512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7.478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27417 24688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8.541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29322 15420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9.5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21419 19720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0.926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23272 17712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1.9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15859 14931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2.7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7569 22191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4.561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44408 15087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1396C-DF06-462C-9D6B-14641E3F2BE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33FD-3668-47E1-AAAF-A5093C0E6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api/type/Xamarin.Forms.Devic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and analyze content within images, videos, and digital ink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Emotion merged into Face!</a:t>
            </a:r>
          </a:p>
          <a:p>
            <a:r>
              <a:rPr lang="en-US" dirty="0"/>
              <a:t>Computer Vision - </a:t>
            </a:r>
            <a:r>
              <a:rPr lang="en-US" b="0" i="0" kern="1200" dirty="0">
                <a:effectLst/>
                <a:latin typeface="+mn-lt"/>
                <a:ea typeface="+mn-ea"/>
                <a:cs typeface="+mn-cs"/>
              </a:rPr>
              <a:t>This feature returns information about visual content found in an image.</a:t>
            </a:r>
            <a:endParaRPr lang="en-US" dirty="0">
              <a:cs typeface="Calibri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API - Check the likelihood that two faces belong to the same person.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Moderator - Machine-assisted moderation of text and images, augmented with human review tools.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model export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iOS + Android upcoming!) https://www.customvision.ai/projects/7b3135ba-12fc-42f9-b094-659edf7a326f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33FD-3668-47E1-AAAF-A5093C0E60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services that ensure apps and services can understand the meaning of unstructured text or recognize the intent behind a speaker’s utterances.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Bots.  Pre-built scenarios for LUIS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these services that enable informed and efficient decision-making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apps and services to harness the power of a Web-scale, ad-free search engine with Search. Use search services to find exactly what you’re looking for across billions of web pages, images, videos, and news search results.</a:t>
            </a:r>
            <a:endParaRPr lang="en-US" dirty="0"/>
          </a:p>
          <a:p>
            <a:r>
              <a:rPr lang="en-US" dirty="0"/>
              <a:t>Bing local business search*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6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for now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+ 17 </a:t>
            </a:r>
            <a:r>
              <a:rPr lang="en-US" dirty="0">
                <a:cs typeface="Calibri"/>
              </a:rPr>
              <a:t>AI labs ailab.microsoft.com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contains a number of properties and methods to help developers customize layout and functionality on a per-platform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1DF3-06E4-480F-A8DC-362826E42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– 40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33FD-3668-47E1-AAAF-A5093C0E6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9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0F2E5-2748-4C1D-8284-0CBF8EB4B7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7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4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2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6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4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0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9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8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3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41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8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4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5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8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949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6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67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23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61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0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0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50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80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42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8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96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9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6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0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7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8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71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91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70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316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14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41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1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31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9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65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61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21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00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645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5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67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01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63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70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57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8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54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93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213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11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938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34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8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12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5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07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54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7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84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327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45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bg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bg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6A19DD-4D76-924F-9786-4CCFE76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66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eronika.dev/" TargetMode="External"/><Relationship Id="rId3" Type="http://schemas.openxmlformats.org/officeDocument/2006/relationships/hyperlink" Target="https://docs.microsoft.com/en-us/azure/cognitive-services/" TargetMode="External"/><Relationship Id="rId7" Type="http://schemas.openxmlformats.org/officeDocument/2006/relationships/hyperlink" Target="http://twitt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2.xml"/><Relationship Id="rId6" Type="http://schemas.openxmlformats.org/officeDocument/2006/relationships/hyperlink" Target="https://www.linkedin.com/in/vkolesnikova/" TargetMode="External"/><Relationship Id="rId5" Type="http://schemas.openxmlformats.org/officeDocument/2006/relationships/hyperlink" Target="https://www.customvision.ai/" TargetMode="External"/><Relationship Id="rId4" Type="http://schemas.openxmlformats.org/officeDocument/2006/relationships/hyperlink" Target="https://azure.microsoft.com/en-us/services/cognitive-service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image" Target="../media/image16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70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1.xml"/><Relationship Id="rId11" Type="http://schemas.openxmlformats.org/officeDocument/2006/relationships/image" Target="../media/image23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68F6DC-99AD-9D40-8C08-9AD1A66E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7028"/>
            <a:ext cx="4876800" cy="35234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B23C19-6682-EE4B-8F9E-240690FD65C2}"/>
              </a:ext>
            </a:extLst>
          </p:cNvPr>
          <p:cNvSpPr txBox="1">
            <a:spLocks/>
          </p:cNvSpPr>
          <p:nvPr/>
        </p:nvSpPr>
        <p:spPr>
          <a:xfrm>
            <a:off x="3905761" y="513594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Houston, TX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262C8-8091-F34F-B8ED-EBC108AF90F1}"/>
              </a:ext>
            </a:extLst>
          </p:cNvPr>
          <p:cNvSpPr txBox="1">
            <a:spLocks/>
          </p:cNvSpPr>
          <p:nvPr/>
        </p:nvSpPr>
        <p:spPr>
          <a:xfrm>
            <a:off x="3905761" y="543023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#XamDevSummit</a:t>
            </a:r>
          </a:p>
        </p:txBody>
      </p:sp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688747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B2778F-2189-40F0-949F-79A7D3CF1FFE}"/>
              </a:ext>
            </a:extLst>
          </p:cNvPr>
          <p:cNvSpPr/>
          <p:nvPr/>
        </p:nvSpPr>
        <p:spPr>
          <a:xfrm>
            <a:off x="685800" y="1746250"/>
            <a:ext cx="10820400" cy="4768849"/>
          </a:xfrm>
          <a:custGeom>
            <a:avLst/>
            <a:gdLst>
              <a:gd name="connsiteX0" fmla="*/ 0 w 10820400"/>
              <a:gd name="connsiteY0" fmla="*/ 476885 h 4768849"/>
              <a:gd name="connsiteX1" fmla="*/ 476885 w 10820400"/>
              <a:gd name="connsiteY1" fmla="*/ 0 h 4768849"/>
              <a:gd name="connsiteX2" fmla="*/ 10343515 w 10820400"/>
              <a:gd name="connsiteY2" fmla="*/ 0 h 4768849"/>
              <a:gd name="connsiteX3" fmla="*/ 10820400 w 10820400"/>
              <a:gd name="connsiteY3" fmla="*/ 476885 h 4768849"/>
              <a:gd name="connsiteX4" fmla="*/ 10820400 w 10820400"/>
              <a:gd name="connsiteY4" fmla="*/ 4291964 h 4768849"/>
              <a:gd name="connsiteX5" fmla="*/ 10343515 w 10820400"/>
              <a:gd name="connsiteY5" fmla="*/ 4768849 h 4768849"/>
              <a:gd name="connsiteX6" fmla="*/ 476885 w 10820400"/>
              <a:gd name="connsiteY6" fmla="*/ 4768849 h 4768849"/>
              <a:gd name="connsiteX7" fmla="*/ 0 w 10820400"/>
              <a:gd name="connsiteY7" fmla="*/ 4291964 h 4768849"/>
              <a:gd name="connsiteX8" fmla="*/ 0 w 10820400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43515" y="0"/>
                </a:lnTo>
                <a:cubicBezTo>
                  <a:pt x="10606891" y="0"/>
                  <a:pt x="10820400" y="213509"/>
                  <a:pt x="10820400" y="476885"/>
                </a:cubicBezTo>
                <a:lnTo>
                  <a:pt x="10820400" y="4291964"/>
                </a:lnTo>
                <a:cubicBezTo>
                  <a:pt x="10820400" y="4555340"/>
                  <a:pt x="10606891" y="4768849"/>
                  <a:pt x="10343515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740" tIns="205740" rIns="205740" bIns="3543935" numCol="1" spcCol="1270" anchor="ctr" anchorCtr="0">
            <a:no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400" kern="1200" dirty="0"/>
              <a:t>Speech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D2503A-B84F-4FC4-97B6-B9EEAE0C005F}"/>
              </a:ext>
            </a:extLst>
          </p:cNvPr>
          <p:cNvSpPr/>
          <p:nvPr/>
        </p:nvSpPr>
        <p:spPr>
          <a:xfrm>
            <a:off x="1767839" y="3177021"/>
            <a:ext cx="8656320" cy="694719"/>
          </a:xfrm>
          <a:custGeom>
            <a:avLst/>
            <a:gdLst>
              <a:gd name="connsiteX0" fmla="*/ 0 w 8656320"/>
              <a:gd name="connsiteY0" fmla="*/ 69472 h 694719"/>
              <a:gd name="connsiteX1" fmla="*/ 69472 w 8656320"/>
              <a:gd name="connsiteY1" fmla="*/ 0 h 694719"/>
              <a:gd name="connsiteX2" fmla="*/ 8586848 w 8656320"/>
              <a:gd name="connsiteY2" fmla="*/ 0 h 694719"/>
              <a:gd name="connsiteX3" fmla="*/ 8656320 w 8656320"/>
              <a:gd name="connsiteY3" fmla="*/ 69472 h 694719"/>
              <a:gd name="connsiteX4" fmla="*/ 8656320 w 8656320"/>
              <a:gd name="connsiteY4" fmla="*/ 625247 h 694719"/>
              <a:gd name="connsiteX5" fmla="*/ 8586848 w 8656320"/>
              <a:gd name="connsiteY5" fmla="*/ 694719 h 694719"/>
              <a:gd name="connsiteX6" fmla="*/ 69472 w 8656320"/>
              <a:gd name="connsiteY6" fmla="*/ 694719 h 694719"/>
              <a:gd name="connsiteX7" fmla="*/ 0 w 8656320"/>
              <a:gd name="connsiteY7" fmla="*/ 625247 h 694719"/>
              <a:gd name="connsiteX8" fmla="*/ 0 w 8656320"/>
              <a:gd name="connsiteY8" fmla="*/ 69472 h 69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694719">
                <a:moveTo>
                  <a:pt x="0" y="69472"/>
                </a:moveTo>
                <a:cubicBezTo>
                  <a:pt x="0" y="31104"/>
                  <a:pt x="31104" y="0"/>
                  <a:pt x="69472" y="0"/>
                </a:cubicBezTo>
                <a:lnTo>
                  <a:pt x="8586848" y="0"/>
                </a:lnTo>
                <a:cubicBezTo>
                  <a:pt x="8625216" y="0"/>
                  <a:pt x="8656320" y="31104"/>
                  <a:pt x="8656320" y="69472"/>
                </a:cubicBezTo>
                <a:lnTo>
                  <a:pt x="8656320" y="625247"/>
                </a:lnTo>
                <a:cubicBezTo>
                  <a:pt x="8656320" y="663615"/>
                  <a:pt x="8625216" y="694719"/>
                  <a:pt x="8586848" y="694719"/>
                </a:cubicBezTo>
                <a:lnTo>
                  <a:pt x="69472" y="694719"/>
                </a:lnTo>
                <a:cubicBezTo>
                  <a:pt x="31104" y="694719"/>
                  <a:pt x="0" y="663615"/>
                  <a:pt x="0" y="625247"/>
                </a:cubicBezTo>
                <a:lnTo>
                  <a:pt x="0" y="69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788" tIns="88928" rIns="111788" bIns="88928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/>
              <a:t>Speech Services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4FF755-106E-447A-9619-ECBFAD673F1D}"/>
              </a:ext>
            </a:extLst>
          </p:cNvPr>
          <p:cNvSpPr/>
          <p:nvPr/>
        </p:nvSpPr>
        <p:spPr>
          <a:xfrm>
            <a:off x="1767839" y="3978620"/>
            <a:ext cx="8656320" cy="694719"/>
          </a:xfrm>
          <a:custGeom>
            <a:avLst/>
            <a:gdLst>
              <a:gd name="connsiteX0" fmla="*/ 0 w 8656320"/>
              <a:gd name="connsiteY0" fmla="*/ 69472 h 694719"/>
              <a:gd name="connsiteX1" fmla="*/ 69472 w 8656320"/>
              <a:gd name="connsiteY1" fmla="*/ 0 h 694719"/>
              <a:gd name="connsiteX2" fmla="*/ 8586848 w 8656320"/>
              <a:gd name="connsiteY2" fmla="*/ 0 h 694719"/>
              <a:gd name="connsiteX3" fmla="*/ 8656320 w 8656320"/>
              <a:gd name="connsiteY3" fmla="*/ 69472 h 694719"/>
              <a:gd name="connsiteX4" fmla="*/ 8656320 w 8656320"/>
              <a:gd name="connsiteY4" fmla="*/ 625247 h 694719"/>
              <a:gd name="connsiteX5" fmla="*/ 8586848 w 8656320"/>
              <a:gd name="connsiteY5" fmla="*/ 694719 h 694719"/>
              <a:gd name="connsiteX6" fmla="*/ 69472 w 8656320"/>
              <a:gd name="connsiteY6" fmla="*/ 694719 h 694719"/>
              <a:gd name="connsiteX7" fmla="*/ 0 w 8656320"/>
              <a:gd name="connsiteY7" fmla="*/ 625247 h 694719"/>
              <a:gd name="connsiteX8" fmla="*/ 0 w 8656320"/>
              <a:gd name="connsiteY8" fmla="*/ 69472 h 69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694719">
                <a:moveTo>
                  <a:pt x="0" y="69472"/>
                </a:moveTo>
                <a:cubicBezTo>
                  <a:pt x="0" y="31104"/>
                  <a:pt x="31104" y="0"/>
                  <a:pt x="69472" y="0"/>
                </a:cubicBezTo>
                <a:lnTo>
                  <a:pt x="8586848" y="0"/>
                </a:lnTo>
                <a:cubicBezTo>
                  <a:pt x="8625216" y="0"/>
                  <a:pt x="8656320" y="31104"/>
                  <a:pt x="8656320" y="69472"/>
                </a:cubicBezTo>
                <a:lnTo>
                  <a:pt x="8656320" y="625247"/>
                </a:lnTo>
                <a:cubicBezTo>
                  <a:pt x="8656320" y="663615"/>
                  <a:pt x="8625216" y="694719"/>
                  <a:pt x="8586848" y="694719"/>
                </a:cubicBezTo>
                <a:lnTo>
                  <a:pt x="69472" y="694719"/>
                </a:lnTo>
                <a:cubicBezTo>
                  <a:pt x="31104" y="694719"/>
                  <a:pt x="0" y="663615"/>
                  <a:pt x="0" y="625247"/>
                </a:cubicBezTo>
                <a:lnTo>
                  <a:pt x="0" y="69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852980"/>
              <a:satOff val="-9616"/>
              <a:lumOff val="1178"/>
              <a:alphaOff val="0"/>
            </a:schemeClr>
          </a:fillRef>
          <a:effectRef idx="0">
            <a:schemeClr val="accent2">
              <a:hueOff val="-852980"/>
              <a:satOff val="-9616"/>
              <a:lumOff val="11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788" tIns="88928" rIns="111788" bIns="88928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/>
              <a:t>Speaker Recognition*</a:t>
            </a:r>
          </a:p>
        </p:txBody>
      </p:sp>
    </p:spTree>
    <p:extLst>
      <p:ext uri="{BB962C8B-B14F-4D97-AF65-F5344CB8AC3E}">
        <p14:creationId xmlns:p14="http://schemas.microsoft.com/office/powerpoint/2010/main" val="36512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34511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B32E561-5979-4F06-A03E-4723F2B3DF2A}"/>
              </a:ext>
            </a:extLst>
          </p:cNvPr>
          <p:cNvSpPr/>
          <p:nvPr/>
        </p:nvSpPr>
        <p:spPr>
          <a:xfrm>
            <a:off x="685800" y="1746250"/>
            <a:ext cx="10820400" cy="4768849"/>
          </a:xfrm>
          <a:custGeom>
            <a:avLst/>
            <a:gdLst>
              <a:gd name="connsiteX0" fmla="*/ 0 w 10820400"/>
              <a:gd name="connsiteY0" fmla="*/ 476885 h 4768849"/>
              <a:gd name="connsiteX1" fmla="*/ 476885 w 10820400"/>
              <a:gd name="connsiteY1" fmla="*/ 0 h 4768849"/>
              <a:gd name="connsiteX2" fmla="*/ 10343515 w 10820400"/>
              <a:gd name="connsiteY2" fmla="*/ 0 h 4768849"/>
              <a:gd name="connsiteX3" fmla="*/ 10820400 w 10820400"/>
              <a:gd name="connsiteY3" fmla="*/ 476885 h 4768849"/>
              <a:gd name="connsiteX4" fmla="*/ 10820400 w 10820400"/>
              <a:gd name="connsiteY4" fmla="*/ 4291964 h 4768849"/>
              <a:gd name="connsiteX5" fmla="*/ 10343515 w 10820400"/>
              <a:gd name="connsiteY5" fmla="*/ 4768849 h 4768849"/>
              <a:gd name="connsiteX6" fmla="*/ 476885 w 10820400"/>
              <a:gd name="connsiteY6" fmla="*/ 4768849 h 4768849"/>
              <a:gd name="connsiteX7" fmla="*/ 0 w 10820400"/>
              <a:gd name="connsiteY7" fmla="*/ 4291964 h 4768849"/>
              <a:gd name="connsiteX8" fmla="*/ 0 w 10820400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43515" y="0"/>
                </a:lnTo>
                <a:cubicBezTo>
                  <a:pt x="10606891" y="0"/>
                  <a:pt x="10820400" y="213509"/>
                  <a:pt x="10820400" y="476885"/>
                </a:cubicBezTo>
                <a:lnTo>
                  <a:pt x="10820400" y="4291964"/>
                </a:lnTo>
                <a:cubicBezTo>
                  <a:pt x="10820400" y="4555340"/>
                  <a:pt x="10606891" y="4768849"/>
                  <a:pt x="10343515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58584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Language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5FCACD-3A7B-4E5E-BA9B-B82F44249D46}"/>
              </a:ext>
            </a:extLst>
          </p:cNvPr>
          <p:cNvSpPr/>
          <p:nvPr/>
        </p:nvSpPr>
        <p:spPr>
          <a:xfrm>
            <a:off x="1767839" y="3177137"/>
            <a:ext cx="8656320" cy="457849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Language Understanding Intelligent Service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A01033-D09C-400D-B783-4A0BCA3E961D}"/>
              </a:ext>
            </a:extLst>
          </p:cNvPr>
          <p:cNvSpPr/>
          <p:nvPr/>
        </p:nvSpPr>
        <p:spPr>
          <a:xfrm>
            <a:off x="1767839" y="3705424"/>
            <a:ext cx="8656320" cy="457849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11788"/>
              <a:satOff val="-5770"/>
              <a:lumOff val="707"/>
              <a:alphaOff val="0"/>
            </a:schemeClr>
          </a:fillRef>
          <a:effectRef idx="0">
            <a:schemeClr val="accent2">
              <a:hueOff val="-511788"/>
              <a:satOff val="-5770"/>
              <a:lumOff val="7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/>
              <a:t>QnA</a:t>
            </a:r>
            <a:r>
              <a:rPr lang="en-US" sz="2400" kern="1200" dirty="0"/>
              <a:t> Maker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DA159B-6FCF-41D8-8B0C-A7FF2013BFC2}"/>
              </a:ext>
            </a:extLst>
          </p:cNvPr>
          <p:cNvSpPr/>
          <p:nvPr/>
        </p:nvSpPr>
        <p:spPr>
          <a:xfrm>
            <a:off x="1767839" y="4233712"/>
            <a:ext cx="8656320" cy="457849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23576"/>
              <a:satOff val="-11539"/>
              <a:lumOff val="1413"/>
              <a:alphaOff val="0"/>
            </a:schemeClr>
          </a:fillRef>
          <a:effectRef idx="0">
            <a:schemeClr val="accent2">
              <a:hueOff val="-1023576"/>
              <a:satOff val="-11539"/>
              <a:lumOff val="14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Translator Text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63CB9A-1066-4A3E-B454-9D5F696B4C11}"/>
              </a:ext>
            </a:extLst>
          </p:cNvPr>
          <p:cNvSpPr/>
          <p:nvPr/>
        </p:nvSpPr>
        <p:spPr>
          <a:xfrm>
            <a:off x="1767839" y="4761999"/>
            <a:ext cx="8656320" cy="457849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35365"/>
              <a:satOff val="-17309"/>
              <a:lumOff val="2120"/>
              <a:alphaOff val="0"/>
            </a:schemeClr>
          </a:fillRef>
          <a:effectRef idx="0">
            <a:schemeClr val="accent2">
              <a:hueOff val="-1535365"/>
              <a:satOff val="-17309"/>
              <a:lumOff val="21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Text Analytics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2AB8B4-B64A-4EFC-92B8-CACDC36EA54F}"/>
              </a:ext>
            </a:extLst>
          </p:cNvPr>
          <p:cNvSpPr/>
          <p:nvPr/>
        </p:nvSpPr>
        <p:spPr>
          <a:xfrm>
            <a:off x="1767839" y="5290287"/>
            <a:ext cx="8656320" cy="457849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047153"/>
              <a:satOff val="-23078"/>
              <a:lumOff val="2826"/>
              <a:alphaOff val="0"/>
            </a:schemeClr>
          </a:fillRef>
          <a:effectRef idx="0">
            <a:schemeClr val="accent2">
              <a:hueOff val="-2047153"/>
              <a:satOff val="-23078"/>
              <a:lumOff val="28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algn="ctr" defTabSz="1066800"/>
            <a:r>
              <a:rPr lang="en-US" sz="2400" dirty="0"/>
              <a:t>Immersive Reader*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077" y="680878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846902-BF2D-4E41-AD36-AE029C2A3AA6}"/>
              </a:ext>
            </a:extLst>
          </p:cNvPr>
          <p:cNvSpPr/>
          <p:nvPr/>
        </p:nvSpPr>
        <p:spPr>
          <a:xfrm>
            <a:off x="685800" y="1746250"/>
            <a:ext cx="10820400" cy="4768849"/>
          </a:xfrm>
          <a:custGeom>
            <a:avLst/>
            <a:gdLst>
              <a:gd name="connsiteX0" fmla="*/ 0 w 10820400"/>
              <a:gd name="connsiteY0" fmla="*/ 476885 h 4768849"/>
              <a:gd name="connsiteX1" fmla="*/ 476885 w 10820400"/>
              <a:gd name="connsiteY1" fmla="*/ 0 h 4768849"/>
              <a:gd name="connsiteX2" fmla="*/ 10343515 w 10820400"/>
              <a:gd name="connsiteY2" fmla="*/ 0 h 4768849"/>
              <a:gd name="connsiteX3" fmla="*/ 10820400 w 10820400"/>
              <a:gd name="connsiteY3" fmla="*/ 476885 h 4768849"/>
              <a:gd name="connsiteX4" fmla="*/ 10820400 w 10820400"/>
              <a:gd name="connsiteY4" fmla="*/ 4291964 h 4768849"/>
              <a:gd name="connsiteX5" fmla="*/ 10343515 w 10820400"/>
              <a:gd name="connsiteY5" fmla="*/ 4768849 h 4768849"/>
              <a:gd name="connsiteX6" fmla="*/ 476885 w 10820400"/>
              <a:gd name="connsiteY6" fmla="*/ 4768849 h 4768849"/>
              <a:gd name="connsiteX7" fmla="*/ 0 w 10820400"/>
              <a:gd name="connsiteY7" fmla="*/ 4291964 h 4768849"/>
              <a:gd name="connsiteX8" fmla="*/ 0 w 10820400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43515" y="0"/>
                </a:lnTo>
                <a:cubicBezTo>
                  <a:pt x="10606891" y="0"/>
                  <a:pt x="10820400" y="213509"/>
                  <a:pt x="10820400" y="476885"/>
                </a:cubicBezTo>
                <a:lnTo>
                  <a:pt x="10820400" y="4291964"/>
                </a:lnTo>
                <a:cubicBezTo>
                  <a:pt x="10820400" y="4555340"/>
                  <a:pt x="10606891" y="4768849"/>
                  <a:pt x="10343515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58584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Decision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F34EC8-092A-481F-A896-5BF312251243}"/>
              </a:ext>
            </a:extLst>
          </p:cNvPr>
          <p:cNvSpPr/>
          <p:nvPr/>
        </p:nvSpPr>
        <p:spPr>
          <a:xfrm>
            <a:off x="1907881" y="3783232"/>
            <a:ext cx="8704995" cy="731444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11788"/>
              <a:satOff val="-5770"/>
              <a:lumOff val="707"/>
              <a:alphaOff val="0"/>
            </a:schemeClr>
          </a:fillRef>
          <a:effectRef idx="0">
            <a:schemeClr val="accent2">
              <a:hueOff val="-511788"/>
              <a:satOff val="-5770"/>
              <a:lumOff val="7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Anomaly Detector*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15D510-CC6A-4410-8872-BB4671EF4637}"/>
              </a:ext>
            </a:extLst>
          </p:cNvPr>
          <p:cNvSpPr/>
          <p:nvPr/>
        </p:nvSpPr>
        <p:spPr>
          <a:xfrm>
            <a:off x="1907881" y="4554717"/>
            <a:ext cx="8704995" cy="731444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23576"/>
              <a:satOff val="-11539"/>
              <a:lumOff val="1413"/>
              <a:alphaOff val="0"/>
            </a:schemeClr>
          </a:fillRef>
          <a:effectRef idx="0">
            <a:schemeClr val="accent2">
              <a:hueOff val="-1023576"/>
              <a:satOff val="-11539"/>
              <a:lumOff val="14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Personalizer*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63C4A-7753-47E9-B9C8-A90D153FE60A}"/>
              </a:ext>
            </a:extLst>
          </p:cNvPr>
          <p:cNvSpPr/>
          <p:nvPr/>
        </p:nvSpPr>
        <p:spPr>
          <a:xfrm>
            <a:off x="1907880" y="2992397"/>
            <a:ext cx="8704995" cy="731444"/>
          </a:xfrm>
          <a:custGeom>
            <a:avLst/>
            <a:gdLst>
              <a:gd name="connsiteX0" fmla="*/ 0 w 8656320"/>
              <a:gd name="connsiteY0" fmla="*/ 45785 h 457849"/>
              <a:gd name="connsiteX1" fmla="*/ 45785 w 8656320"/>
              <a:gd name="connsiteY1" fmla="*/ 0 h 457849"/>
              <a:gd name="connsiteX2" fmla="*/ 8610535 w 8656320"/>
              <a:gd name="connsiteY2" fmla="*/ 0 h 457849"/>
              <a:gd name="connsiteX3" fmla="*/ 8656320 w 8656320"/>
              <a:gd name="connsiteY3" fmla="*/ 45785 h 457849"/>
              <a:gd name="connsiteX4" fmla="*/ 8656320 w 8656320"/>
              <a:gd name="connsiteY4" fmla="*/ 412064 h 457849"/>
              <a:gd name="connsiteX5" fmla="*/ 8610535 w 8656320"/>
              <a:gd name="connsiteY5" fmla="*/ 457849 h 457849"/>
              <a:gd name="connsiteX6" fmla="*/ 45785 w 8656320"/>
              <a:gd name="connsiteY6" fmla="*/ 457849 h 457849"/>
              <a:gd name="connsiteX7" fmla="*/ 0 w 8656320"/>
              <a:gd name="connsiteY7" fmla="*/ 412064 h 457849"/>
              <a:gd name="connsiteX8" fmla="*/ 0 w 8656320"/>
              <a:gd name="connsiteY8" fmla="*/ 45785 h 4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457849">
                <a:moveTo>
                  <a:pt x="0" y="45785"/>
                </a:moveTo>
                <a:cubicBezTo>
                  <a:pt x="0" y="20499"/>
                  <a:pt x="20499" y="0"/>
                  <a:pt x="45785" y="0"/>
                </a:cubicBezTo>
                <a:lnTo>
                  <a:pt x="8610535" y="0"/>
                </a:lnTo>
                <a:cubicBezTo>
                  <a:pt x="8635821" y="0"/>
                  <a:pt x="8656320" y="20499"/>
                  <a:pt x="8656320" y="45785"/>
                </a:cubicBezTo>
                <a:lnTo>
                  <a:pt x="8656320" y="412064"/>
                </a:lnTo>
                <a:cubicBezTo>
                  <a:pt x="8656320" y="437350"/>
                  <a:pt x="8635821" y="457849"/>
                  <a:pt x="8610535" y="457849"/>
                </a:cubicBezTo>
                <a:lnTo>
                  <a:pt x="45785" y="457849"/>
                </a:lnTo>
                <a:cubicBezTo>
                  <a:pt x="20499" y="457849"/>
                  <a:pt x="0" y="437350"/>
                  <a:pt x="0" y="412064"/>
                </a:cubicBezTo>
                <a:lnTo>
                  <a:pt x="0" y="457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0" tIns="59130" rIns="74370" bIns="5913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Content Moderator</a:t>
            </a:r>
          </a:p>
        </p:txBody>
      </p:sp>
    </p:spTree>
    <p:extLst>
      <p:ext uri="{BB962C8B-B14F-4D97-AF65-F5344CB8AC3E}">
        <p14:creationId xmlns:p14="http://schemas.microsoft.com/office/powerpoint/2010/main" val="24743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01559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42EE40-6839-4B68-98E6-E8B8DBA75C0F}"/>
              </a:ext>
            </a:extLst>
          </p:cNvPr>
          <p:cNvSpPr/>
          <p:nvPr/>
        </p:nvSpPr>
        <p:spPr>
          <a:xfrm>
            <a:off x="691083" y="1746250"/>
            <a:ext cx="10809833" cy="4768849"/>
          </a:xfrm>
          <a:custGeom>
            <a:avLst/>
            <a:gdLst>
              <a:gd name="connsiteX0" fmla="*/ 0 w 10809833"/>
              <a:gd name="connsiteY0" fmla="*/ 476885 h 4768849"/>
              <a:gd name="connsiteX1" fmla="*/ 476885 w 10809833"/>
              <a:gd name="connsiteY1" fmla="*/ 0 h 4768849"/>
              <a:gd name="connsiteX2" fmla="*/ 10332948 w 10809833"/>
              <a:gd name="connsiteY2" fmla="*/ 0 h 4768849"/>
              <a:gd name="connsiteX3" fmla="*/ 10809833 w 10809833"/>
              <a:gd name="connsiteY3" fmla="*/ 476885 h 4768849"/>
              <a:gd name="connsiteX4" fmla="*/ 10809833 w 10809833"/>
              <a:gd name="connsiteY4" fmla="*/ 4291964 h 4768849"/>
              <a:gd name="connsiteX5" fmla="*/ 10332948 w 10809833"/>
              <a:gd name="connsiteY5" fmla="*/ 4768849 h 4768849"/>
              <a:gd name="connsiteX6" fmla="*/ 476885 w 10809833"/>
              <a:gd name="connsiteY6" fmla="*/ 4768849 h 4768849"/>
              <a:gd name="connsiteX7" fmla="*/ 0 w 10809833"/>
              <a:gd name="connsiteY7" fmla="*/ 4291964 h 4768849"/>
              <a:gd name="connsiteX8" fmla="*/ 0 w 10809833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9833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32948" y="0"/>
                </a:lnTo>
                <a:cubicBezTo>
                  <a:pt x="10596324" y="0"/>
                  <a:pt x="10809833" y="213509"/>
                  <a:pt x="10809833" y="476885"/>
                </a:cubicBezTo>
                <a:lnTo>
                  <a:pt x="10809833" y="4291964"/>
                </a:lnTo>
                <a:cubicBezTo>
                  <a:pt x="10809833" y="4555340"/>
                  <a:pt x="10596324" y="4768849"/>
                  <a:pt x="10332948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58584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Search </a:t>
            </a:r>
            <a:endParaRPr lang="en-US" sz="65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23EA84-D08A-43FB-88C7-262860F7DE55}"/>
              </a:ext>
            </a:extLst>
          </p:cNvPr>
          <p:cNvSpPr/>
          <p:nvPr/>
        </p:nvSpPr>
        <p:spPr>
          <a:xfrm>
            <a:off x="1772066" y="3238183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Web Search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82854F-3056-44A3-B351-C18387A15BA4}"/>
              </a:ext>
            </a:extLst>
          </p:cNvPr>
          <p:cNvSpPr/>
          <p:nvPr/>
        </p:nvSpPr>
        <p:spPr>
          <a:xfrm>
            <a:off x="1772066" y="3688755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26490"/>
              <a:satOff val="-4808"/>
              <a:lumOff val="589"/>
              <a:alphaOff val="0"/>
            </a:schemeClr>
          </a:fillRef>
          <a:effectRef idx="0">
            <a:schemeClr val="accent2">
              <a:hueOff val="-426490"/>
              <a:satOff val="-4808"/>
              <a:lumOff val="58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Visual Search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7D61E-68C8-41ED-915D-7112462167BA}"/>
              </a:ext>
            </a:extLst>
          </p:cNvPr>
          <p:cNvSpPr/>
          <p:nvPr/>
        </p:nvSpPr>
        <p:spPr>
          <a:xfrm>
            <a:off x="1772066" y="4139328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852980"/>
              <a:satOff val="-9616"/>
              <a:lumOff val="1178"/>
              <a:alphaOff val="0"/>
            </a:schemeClr>
          </a:fillRef>
          <a:effectRef idx="0">
            <a:schemeClr val="accent2">
              <a:hueOff val="-852980"/>
              <a:satOff val="-9616"/>
              <a:lumOff val="11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Custom Search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70F868-1C65-421E-A76F-4D3B9BBB9936}"/>
              </a:ext>
            </a:extLst>
          </p:cNvPr>
          <p:cNvSpPr/>
          <p:nvPr/>
        </p:nvSpPr>
        <p:spPr>
          <a:xfrm>
            <a:off x="1772066" y="4589900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79471"/>
              <a:satOff val="-14424"/>
              <a:lumOff val="1766"/>
              <a:alphaOff val="0"/>
            </a:schemeClr>
          </a:fillRef>
          <a:effectRef idx="0">
            <a:schemeClr val="accent2">
              <a:hueOff val="-1279471"/>
              <a:satOff val="-14424"/>
              <a:lumOff val="17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Video Search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4A931C-073E-48DF-A768-DE98226E847E}"/>
              </a:ext>
            </a:extLst>
          </p:cNvPr>
          <p:cNvSpPr/>
          <p:nvPr/>
        </p:nvSpPr>
        <p:spPr>
          <a:xfrm>
            <a:off x="1772066" y="5040472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705961"/>
              <a:satOff val="-19232"/>
              <a:lumOff val="2355"/>
              <a:alphaOff val="0"/>
            </a:schemeClr>
          </a:fillRef>
          <a:effectRef idx="0">
            <a:schemeClr val="accent2">
              <a:hueOff val="-1705961"/>
              <a:satOff val="-19232"/>
              <a:lumOff val="23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News Search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F066E4-23CD-45C7-B311-1ADE9A5F07D7}"/>
              </a:ext>
            </a:extLst>
          </p:cNvPr>
          <p:cNvSpPr/>
          <p:nvPr/>
        </p:nvSpPr>
        <p:spPr>
          <a:xfrm>
            <a:off x="1772066" y="5491045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132451"/>
              <a:satOff val="-24040"/>
              <a:lumOff val="2944"/>
              <a:alphaOff val="0"/>
            </a:schemeClr>
          </a:fillRef>
          <a:effectRef idx="0">
            <a:schemeClr val="accent2">
              <a:hueOff val="-2132451"/>
              <a:satOff val="-24040"/>
              <a:lumOff val="294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Image Search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8732CF-E46F-41AF-9E79-AC7B23259706}"/>
              </a:ext>
            </a:extLst>
          </p:cNvPr>
          <p:cNvSpPr/>
          <p:nvPr/>
        </p:nvSpPr>
        <p:spPr>
          <a:xfrm>
            <a:off x="1772066" y="5941617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558941"/>
              <a:satOff val="-28848"/>
              <a:lumOff val="3533"/>
              <a:alphaOff val="0"/>
            </a:schemeClr>
          </a:fillRef>
          <a:effectRef idx="0">
            <a:schemeClr val="accent2">
              <a:hueOff val="-2558941"/>
              <a:satOff val="-28848"/>
              <a:lumOff val="35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Autosuggest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9A175B-82E2-4FFA-B7C6-947911DD95C8}"/>
              </a:ext>
            </a:extLst>
          </p:cNvPr>
          <p:cNvSpPr/>
          <p:nvPr/>
        </p:nvSpPr>
        <p:spPr>
          <a:xfrm>
            <a:off x="1772066" y="2807325"/>
            <a:ext cx="8647866" cy="390496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Bing Spell Check</a:t>
            </a:r>
          </a:p>
        </p:txBody>
      </p:sp>
    </p:spTree>
    <p:extLst>
      <p:ext uri="{BB962C8B-B14F-4D97-AF65-F5344CB8AC3E}">
        <p14:creationId xmlns:p14="http://schemas.microsoft.com/office/powerpoint/2010/main" val="4230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90661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BB59114-5074-4461-9B06-109C3CAEFB5F}"/>
              </a:ext>
            </a:extLst>
          </p:cNvPr>
          <p:cNvSpPr/>
          <p:nvPr/>
        </p:nvSpPr>
        <p:spPr>
          <a:xfrm>
            <a:off x="685800" y="1746250"/>
            <a:ext cx="10820400" cy="4768849"/>
          </a:xfrm>
          <a:custGeom>
            <a:avLst/>
            <a:gdLst>
              <a:gd name="connsiteX0" fmla="*/ 0 w 10820400"/>
              <a:gd name="connsiteY0" fmla="*/ 476885 h 4768849"/>
              <a:gd name="connsiteX1" fmla="*/ 476885 w 10820400"/>
              <a:gd name="connsiteY1" fmla="*/ 0 h 4768849"/>
              <a:gd name="connsiteX2" fmla="*/ 10343515 w 10820400"/>
              <a:gd name="connsiteY2" fmla="*/ 0 h 4768849"/>
              <a:gd name="connsiteX3" fmla="*/ 10820400 w 10820400"/>
              <a:gd name="connsiteY3" fmla="*/ 476885 h 4768849"/>
              <a:gd name="connsiteX4" fmla="*/ 10820400 w 10820400"/>
              <a:gd name="connsiteY4" fmla="*/ 4291964 h 4768849"/>
              <a:gd name="connsiteX5" fmla="*/ 10343515 w 10820400"/>
              <a:gd name="connsiteY5" fmla="*/ 4768849 h 4768849"/>
              <a:gd name="connsiteX6" fmla="*/ 476885 w 10820400"/>
              <a:gd name="connsiteY6" fmla="*/ 4768849 h 4768849"/>
              <a:gd name="connsiteX7" fmla="*/ 0 w 10820400"/>
              <a:gd name="connsiteY7" fmla="*/ 4291964 h 4768849"/>
              <a:gd name="connsiteX8" fmla="*/ 0 w 10820400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0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43515" y="0"/>
                </a:lnTo>
                <a:cubicBezTo>
                  <a:pt x="10606891" y="0"/>
                  <a:pt x="10820400" y="213509"/>
                  <a:pt x="10820400" y="476885"/>
                </a:cubicBezTo>
                <a:lnTo>
                  <a:pt x="10820400" y="4291964"/>
                </a:lnTo>
                <a:cubicBezTo>
                  <a:pt x="10820400" y="4555340"/>
                  <a:pt x="10606891" y="4768849"/>
                  <a:pt x="10343515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58584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Labs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4B6360-017A-42AD-9BA8-DD983EBC33DD}"/>
              </a:ext>
            </a:extLst>
          </p:cNvPr>
          <p:cNvSpPr/>
          <p:nvPr/>
        </p:nvSpPr>
        <p:spPr>
          <a:xfrm>
            <a:off x="1767840" y="3469642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Gesture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58F3E2A-1B75-4112-8BC9-AAD9F5A9F6D8}"/>
              </a:ext>
            </a:extLst>
          </p:cNvPr>
          <p:cNvSpPr/>
          <p:nvPr/>
        </p:nvSpPr>
        <p:spPr>
          <a:xfrm>
            <a:off x="1767840" y="4028382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639735"/>
              <a:satOff val="-7212"/>
              <a:lumOff val="883"/>
              <a:alphaOff val="0"/>
            </a:schemeClr>
          </a:fillRef>
          <a:effectRef idx="0">
            <a:schemeClr val="accent2">
              <a:hueOff val="-639735"/>
              <a:satOff val="-7212"/>
              <a:lumOff val="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Local Insights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B633E6-F093-43E2-AA8C-ABBB8BE642B6}"/>
              </a:ext>
            </a:extLst>
          </p:cNvPr>
          <p:cNvSpPr/>
          <p:nvPr/>
        </p:nvSpPr>
        <p:spPr>
          <a:xfrm>
            <a:off x="1767840" y="4577395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79471"/>
              <a:satOff val="-14424"/>
              <a:lumOff val="1766"/>
              <a:alphaOff val="0"/>
            </a:schemeClr>
          </a:fillRef>
          <a:effectRef idx="0">
            <a:schemeClr val="accent2">
              <a:hueOff val="-1279471"/>
              <a:satOff val="-14424"/>
              <a:lumOff val="17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Event Tracking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B3003-9A1B-4CF5-BA45-93A1C03984EC}"/>
              </a:ext>
            </a:extLst>
          </p:cNvPr>
          <p:cNvSpPr/>
          <p:nvPr/>
        </p:nvSpPr>
        <p:spPr>
          <a:xfrm>
            <a:off x="1767840" y="5126412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919206"/>
              <a:satOff val="-21636"/>
              <a:lumOff val="2650"/>
              <a:alphaOff val="0"/>
            </a:schemeClr>
          </a:fillRef>
          <a:effectRef idx="0">
            <a:schemeClr val="accent2">
              <a:hueOff val="-1919206"/>
              <a:satOff val="-21636"/>
              <a:lumOff val="265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Knowledge Exploration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B327A7-C327-420A-A60B-D1885C0975AC}"/>
              </a:ext>
            </a:extLst>
          </p:cNvPr>
          <p:cNvSpPr/>
          <p:nvPr/>
        </p:nvSpPr>
        <p:spPr>
          <a:xfrm>
            <a:off x="1767840" y="5685157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558941"/>
              <a:satOff val="-28848"/>
              <a:lumOff val="3533"/>
              <a:alphaOff val="0"/>
            </a:schemeClr>
          </a:fillRef>
          <a:effectRef idx="0">
            <a:schemeClr val="accent2">
              <a:hueOff val="-2558941"/>
              <a:satOff val="-28848"/>
              <a:lumOff val="35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Academic Knowledge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9F68C2-F4E4-484F-ACCB-B6BE5F68FE6C}"/>
              </a:ext>
            </a:extLst>
          </p:cNvPr>
          <p:cNvSpPr/>
          <p:nvPr/>
        </p:nvSpPr>
        <p:spPr>
          <a:xfrm>
            <a:off x="1767840" y="2930357"/>
            <a:ext cx="8656320" cy="482182"/>
          </a:xfrm>
          <a:custGeom>
            <a:avLst/>
            <a:gdLst>
              <a:gd name="connsiteX0" fmla="*/ 0 w 8656320"/>
              <a:gd name="connsiteY0" fmla="*/ 55169 h 551689"/>
              <a:gd name="connsiteX1" fmla="*/ 55169 w 8656320"/>
              <a:gd name="connsiteY1" fmla="*/ 0 h 551689"/>
              <a:gd name="connsiteX2" fmla="*/ 8601151 w 8656320"/>
              <a:gd name="connsiteY2" fmla="*/ 0 h 551689"/>
              <a:gd name="connsiteX3" fmla="*/ 8656320 w 8656320"/>
              <a:gd name="connsiteY3" fmla="*/ 55169 h 551689"/>
              <a:gd name="connsiteX4" fmla="*/ 8656320 w 8656320"/>
              <a:gd name="connsiteY4" fmla="*/ 496520 h 551689"/>
              <a:gd name="connsiteX5" fmla="*/ 8601151 w 8656320"/>
              <a:gd name="connsiteY5" fmla="*/ 551689 h 551689"/>
              <a:gd name="connsiteX6" fmla="*/ 55169 w 8656320"/>
              <a:gd name="connsiteY6" fmla="*/ 551689 h 551689"/>
              <a:gd name="connsiteX7" fmla="*/ 0 w 8656320"/>
              <a:gd name="connsiteY7" fmla="*/ 496520 h 551689"/>
              <a:gd name="connsiteX8" fmla="*/ 0 w 8656320"/>
              <a:gd name="connsiteY8" fmla="*/ 55169 h 55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56320" h="551689">
                <a:moveTo>
                  <a:pt x="0" y="55169"/>
                </a:moveTo>
                <a:cubicBezTo>
                  <a:pt x="0" y="24700"/>
                  <a:pt x="24700" y="0"/>
                  <a:pt x="55169" y="0"/>
                </a:cubicBezTo>
                <a:lnTo>
                  <a:pt x="8601151" y="0"/>
                </a:lnTo>
                <a:cubicBezTo>
                  <a:pt x="8631620" y="0"/>
                  <a:pt x="8656320" y="24700"/>
                  <a:pt x="8656320" y="55169"/>
                </a:cubicBezTo>
                <a:lnTo>
                  <a:pt x="8656320" y="496520"/>
                </a:lnTo>
                <a:cubicBezTo>
                  <a:pt x="8656320" y="526989"/>
                  <a:pt x="8631620" y="551689"/>
                  <a:pt x="8601151" y="551689"/>
                </a:cubicBezTo>
                <a:lnTo>
                  <a:pt x="55169" y="551689"/>
                </a:lnTo>
                <a:cubicBezTo>
                  <a:pt x="24700" y="551689"/>
                  <a:pt x="0" y="526989"/>
                  <a:pt x="0" y="496520"/>
                </a:cubicBezTo>
                <a:lnTo>
                  <a:pt x="0" y="551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18" tIns="71403" rIns="89818" bIns="7140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Project URL Preview </a:t>
            </a:r>
          </a:p>
        </p:txBody>
      </p:sp>
    </p:spTree>
    <p:extLst>
      <p:ext uri="{BB962C8B-B14F-4D97-AF65-F5344CB8AC3E}">
        <p14:creationId xmlns:p14="http://schemas.microsoft.com/office/powerpoint/2010/main" val="28723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27117" r="6392" b="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4D8113-00E2-48F9-8B98-B95F8F3E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5" y="1336566"/>
            <a:ext cx="3899347" cy="506423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APIs are available in Azure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Free tier includes 5000 transactions per month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need to have Azure subscriptions to try Cognitive Services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Custom Vision Service has mobile model export</a:t>
            </a:r>
          </a:p>
        </p:txBody>
      </p:sp>
    </p:spTree>
    <p:extLst>
      <p:ext uri="{BB962C8B-B14F-4D97-AF65-F5344CB8AC3E}">
        <p14:creationId xmlns:p14="http://schemas.microsoft.com/office/powerpoint/2010/main" val="176542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892-84FA-41EC-8C2A-402153CB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AI Platform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E6B569E-BEBE-42A0-855C-2786EBE6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58" y="1775719"/>
            <a:ext cx="10589241" cy="4756886"/>
          </a:xfrm>
        </p:spPr>
      </p:pic>
    </p:spTree>
    <p:extLst>
      <p:ext uri="{BB962C8B-B14F-4D97-AF65-F5344CB8AC3E}">
        <p14:creationId xmlns:p14="http://schemas.microsoft.com/office/powerpoint/2010/main" val="200770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917584" y="1691161"/>
            <a:ext cx="5079991" cy="501032"/>
          </a:xfrm>
        </p:spPr>
        <p:txBody>
          <a:bodyPr>
            <a:normAutofit/>
          </a:bodyPr>
          <a:lstStyle/>
          <a:p>
            <a:r>
              <a:rPr lang="en-US" dirty="0"/>
              <a:t>Device class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2997" y="2183802"/>
            <a:ext cx="5865782" cy="329950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2200" y="1691161"/>
            <a:ext cx="5105400" cy="503436"/>
          </a:xfrm>
        </p:spPr>
        <p:txBody>
          <a:bodyPr>
            <a:normAutofit/>
          </a:bodyPr>
          <a:lstStyle/>
          <a:p>
            <a:r>
              <a:rPr lang="en-US" dirty="0"/>
              <a:t>Dependency Service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83802"/>
            <a:ext cx="4970893" cy="4155228"/>
          </a:xfrm>
          <a:prstGeom prst="rect">
            <a:avLst/>
          </a:prstGeom>
          <a:solidFill>
            <a:srgbClr val="F1F1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double top;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switch (</a:t>
            </a: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Device.RuntimePlatform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)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{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case </a:t>
            </a: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Device.iOS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: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  top = 20;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  break;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case </a:t>
            </a: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Device.Android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: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case </a:t>
            </a: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Device.WinPhone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: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case </a:t>
            </a: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Device.Windows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: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default: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    top = 0;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     break;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}</a:t>
            </a:r>
          </a:p>
          <a:p>
            <a:pPr marL="0" indent="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>
                <a:solidFill>
                  <a:srgbClr val="000000"/>
                </a:solidFill>
              </a:defRPr>
            </a:pPr>
            <a:r>
              <a:rPr lang="en-US" altLang="en-US" sz="1600" dirty="0" err="1">
                <a:solidFill>
                  <a:srgbClr val="000000"/>
                </a:solidFill>
                <a:latin typeface="Meslo"/>
                <a:sym typeface="Segoe UI"/>
              </a:rPr>
              <a:t>layout.Margin</a:t>
            </a:r>
            <a:r>
              <a:rPr lang="en-US" altLang="en-US" sz="1600" dirty="0">
                <a:solidFill>
                  <a:srgbClr val="000000"/>
                </a:solidFill>
                <a:latin typeface="Meslo"/>
                <a:sym typeface="Segoe UI"/>
              </a:rPr>
              <a:t> = new Thickness(5, top, 5, 0);</a:t>
            </a:r>
          </a:p>
        </p:txBody>
      </p:sp>
    </p:spTree>
    <p:extLst>
      <p:ext uri="{BB962C8B-B14F-4D97-AF65-F5344CB8AC3E}">
        <p14:creationId xmlns:p14="http://schemas.microsoft.com/office/powerpoint/2010/main" val="38052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EC8F85-E317-4116-86EA-24025271B5C6}"/>
              </a:ext>
            </a:extLst>
          </p:cNvPr>
          <p:cNvSpPr txBox="1"/>
          <p:nvPr/>
        </p:nvSpPr>
        <p:spPr>
          <a:xfrm>
            <a:off x="6023918" y="4363159"/>
            <a:ext cx="289694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Xam.Plugin.Media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6E4F9-0DCE-42F3-A83B-F8C15DDB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77" y="4751365"/>
            <a:ext cx="4654380" cy="165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2F027-36EE-4971-B48D-6E33A5B9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2AD5-F9EF-419B-BEF6-7FD21E48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r>
              <a:rPr lang="en-US" dirty="0" err="1"/>
              <a:t>Microsoft.ProjectOxford</a:t>
            </a:r>
            <a:endParaRPr lang="en-US" dirty="0"/>
          </a:p>
          <a:p>
            <a:r>
              <a:rPr lang="en-US" dirty="0" err="1"/>
              <a:t>Microsoft.CognitiveServices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FAF5-5D36-42BC-9A84-8D3927D02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10" y="2719296"/>
            <a:ext cx="4488844" cy="371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79051-8B22-4414-B339-05118224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86" y="1690688"/>
            <a:ext cx="4535714" cy="16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2FA8-A82E-45E8-A53B-1508B410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66545-E8CB-42BF-AC9F-3203505C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135464"/>
            <a:ext cx="11218877" cy="62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Cognitive Services in Xamarin Applications</a:t>
            </a:r>
            <a:endParaRPr lang="en-US" sz="5400" b="1" kern="1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Accessible advanced intelligence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89944" y="2800559"/>
            <a:ext cx="1212112" cy="121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Veronika Kolesnikova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breakpointv16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276" y="2800697"/>
            <a:ext cx="8610600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414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5" y="753533"/>
            <a:ext cx="10838935" cy="105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Useful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279" y="1579524"/>
            <a:ext cx="10923369" cy="4845989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Microsoft Cognitive Services Documentation: </a:t>
            </a:r>
            <a:r>
              <a:rPr lang="en-US" sz="1800" dirty="0">
                <a:hlinkClick r:id="rId3"/>
              </a:rPr>
              <a:t>https://docs.microsoft.com/en-us/azure/cognitive-services/</a:t>
            </a:r>
            <a:r>
              <a:rPr lang="en-US" sz="1800" dirty="0"/>
              <a:t> 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https://azure.microsoft.com/en-us/services/cognitive-services/</a:t>
            </a:r>
            <a:endParaRPr lang="en-US" sz="1800" dirty="0"/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Custom Vision portal: </a:t>
            </a:r>
            <a:r>
              <a:rPr lang="en-US" sz="1800" dirty="0">
                <a:hlinkClick r:id="rId5"/>
              </a:rPr>
              <a:t>https://www.customvision.ai/</a:t>
            </a:r>
            <a:r>
              <a:rPr lang="en-US" sz="1800" dirty="0"/>
              <a:t>   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iOS and Android development courses and articles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Feel free to reach me through LinkedIn: </a:t>
            </a:r>
            <a:r>
              <a:rPr lang="en-US" sz="1800" dirty="0">
                <a:hlinkClick r:id="rId6"/>
              </a:rPr>
              <a:t>https://www.linkedin.com/in/vkolesnikova/</a:t>
            </a:r>
            <a:r>
              <a:rPr lang="en-US" sz="1800" dirty="0"/>
              <a:t> </a:t>
            </a:r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Follow me on Twitter: </a:t>
            </a:r>
            <a:r>
              <a:rPr lang="en-US" sz="1800" dirty="0">
                <a:hlinkClick r:id="rId7"/>
              </a:rPr>
              <a:t>@breakpointv16 </a:t>
            </a:r>
            <a:endParaRPr lang="en-US" sz="1800" dirty="0"/>
          </a:p>
          <a:p>
            <a:pPr marL="3429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Read my blog: </a:t>
            </a:r>
            <a:r>
              <a:rPr lang="en-US" sz="1800" dirty="0">
                <a:hlinkClick r:id="rId8"/>
              </a:rPr>
              <a:t>https://veronika.dev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3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7FE2-77E6-6A4B-A051-82BC7E3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64" y="1254741"/>
            <a:ext cx="3174068" cy="2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337CD2-3A17-F94B-850F-529790C9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2A554-AD7C-F547-B835-A024B59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70" y="0"/>
            <a:ext cx="409575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3837B25-97BB-E146-86DF-DD61B6A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3" y="1993355"/>
            <a:ext cx="4380477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83F99F-D936-E147-80D0-25261605C7AF}"/>
              </a:ext>
            </a:extLst>
          </p:cNvPr>
          <p:cNvSpPr txBox="1">
            <a:spLocks/>
          </p:cNvSpPr>
          <p:nvPr/>
        </p:nvSpPr>
        <p:spPr>
          <a:xfrm>
            <a:off x="557743" y="2897245"/>
            <a:ext cx="4475765" cy="88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our Xamarin based mobile app: </a:t>
            </a:r>
            <a:r>
              <a:rPr lang="en-US" sz="2000">
                <a:solidFill>
                  <a:srgbClr val="3499D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81CF1-ADCC-0F42-AE97-2BFC0713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79" y="4139869"/>
            <a:ext cx="1292494" cy="382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B2FF8-4F9F-3D44-B400-D266C0F5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4" y="4141272"/>
            <a:ext cx="1292492" cy="3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3912"/>
            <a:ext cx="11203858" cy="1293028"/>
          </a:xfrm>
        </p:spPr>
        <p:txBody>
          <a:bodyPr>
            <a:normAutofit/>
          </a:bodyPr>
          <a:lstStyle/>
          <a:p>
            <a:r>
              <a:rPr lang="en-US" dirty="0"/>
              <a:t>Veronika Kolesnikova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3" y="2279922"/>
            <a:ext cx="7501720" cy="44193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Microsoft MVP AI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MS in Information Technology 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3.5 years QA Experience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6+ years development experience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C#, .NET, SQL, Xamarin, .NET-based </a:t>
            </a:r>
            <a:r>
              <a:rPr lang="en-US" sz="2350" dirty="0" err="1">
                <a:latin typeface="Segoe UI" panose="020B0502040204020203" pitchFamily="34" charset="0"/>
                <a:cs typeface="Segoe UI" panose="020B0502040204020203" pitchFamily="34" charset="0"/>
              </a:rPr>
              <a:t>CMSes</a:t>
            </a: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 like EPiServer, Sitecore</a:t>
            </a: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PHP, MySQL, Drupal, </a:t>
            </a:r>
            <a:r>
              <a:rPr lang="en-US" sz="2350" dirty="0" err="1">
                <a:latin typeface="Segoe UI" panose="020B0502040204020203" pitchFamily="34" charset="0"/>
                <a:cs typeface="Segoe UI" panose="020B0502040204020203" pitchFamily="34" charset="0"/>
              </a:rPr>
              <a:t>RoR</a:t>
            </a:r>
            <a:endParaRPr lang="en-US" sz="2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Hobbies: dancing, travelling, aerial yoga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A5E1E-C589-455F-BA66-693E3E525739}"/>
              </a:ext>
            </a:extLst>
          </p:cNvPr>
          <p:cNvSpPr txBox="1"/>
          <p:nvPr/>
        </p:nvSpPr>
        <p:spPr>
          <a:xfrm>
            <a:off x="685800" y="1577608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Developer, Rightpoint Boston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3EF89B2-6A75-4AA8-8C8A-ADCEFC2F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92" y="1946940"/>
            <a:ext cx="3981450" cy="395287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468DAA6-1BAE-413A-ABED-DA9AC15B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015" y="3923377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FA3-BAC2-443C-8DCA-6A8BE482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7132-9435-4BAA-AB1A-96EA52BA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Artificial intelligence and machine learning</a:t>
            </a:r>
          </a:p>
          <a:p>
            <a:pPr>
              <a:lnSpc>
                <a:spcPct val="100000"/>
              </a:lnSpc>
            </a:pPr>
            <a:r>
              <a:rPr lang="en-US" dirty="0"/>
              <a:t>Basics of Microsoft Cognitive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Groups and individual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Microsoft </a:t>
            </a:r>
            <a:r>
              <a:rPr lang="en-US"/>
              <a:t>AI Platform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Specifics of integrating Microsoft Cognitive Services with Xamarin</a:t>
            </a:r>
          </a:p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5" name="Graphic 4" descr="Shooting star">
            <a:extLst>
              <a:ext uri="{FF2B5EF4-FFF2-40B4-BE49-F238E27FC236}">
                <a16:creationId xmlns:a16="http://schemas.microsoft.com/office/drawing/2014/main" id="{2B707BEA-6760-4D88-A272-63371615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051" y="5024495"/>
            <a:ext cx="651544" cy="651544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F1BD35C-E4E3-41AE-9963-0D9493282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3" y="4993329"/>
            <a:ext cx="713877" cy="7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FE0-C123-48E6-86A7-E9DC063C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 and Machine Learning </a:t>
            </a: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F797BE94-E1EC-4F91-B3A5-4BB5FF8B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3" y="1998362"/>
            <a:ext cx="7894314" cy="4802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BA086-825D-429B-AEE1-85EAA96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43" y="2715604"/>
            <a:ext cx="5817207" cy="3481894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DC276E-85A8-4578-B1AB-91ECF33B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793" y="3279934"/>
            <a:ext cx="3870661" cy="2298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0D2D4E-4229-4903-8155-989CB965270E}"/>
                  </a:ext>
                </a:extLst>
              </p14:cNvPr>
              <p14:cNvContentPartPr/>
              <p14:nvPr/>
            </p14:nvContentPartPr>
            <p14:xfrm>
              <a:off x="5060012" y="6011525"/>
              <a:ext cx="144" cy="14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0D2D4E-4229-4903-8155-989CB96527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8716" y="601008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9BA2A2-8347-4867-92BE-954A1302D66D}"/>
                  </a:ext>
                </a:extLst>
              </p14:cNvPr>
              <p14:cNvContentPartPr/>
              <p14:nvPr/>
            </p14:nvContentPartPr>
            <p14:xfrm>
              <a:off x="5060012" y="6011525"/>
              <a:ext cx="144" cy="14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9BA2A2-8347-4867-92BE-954A1302D6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8716" y="601008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77C9C1-D60E-4BD6-A793-F6A3BD9014CB}"/>
                  </a:ext>
                </a:extLst>
              </p14:cNvPr>
              <p14:cNvContentPartPr/>
              <p14:nvPr/>
            </p14:nvContentPartPr>
            <p14:xfrm>
              <a:off x="5863244" y="5813813"/>
              <a:ext cx="144" cy="14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77C9C1-D60E-4BD6-A793-F6A3BD901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1804" y="5812373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9A07A1-8CA0-4F94-A63D-9092A4B3BA76}"/>
                  </a:ext>
                </a:extLst>
              </p14:cNvPr>
              <p14:cNvContentPartPr/>
              <p14:nvPr/>
            </p14:nvContentPartPr>
            <p14:xfrm>
              <a:off x="6320444" y="3589589"/>
              <a:ext cx="144" cy="1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9A07A1-8CA0-4F94-A63D-9092A4B3BA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9004" y="3588149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0B51BA-786B-49FC-930B-BC7CF5579CD5}"/>
                  </a:ext>
                </a:extLst>
              </p14:cNvPr>
              <p14:cNvContentPartPr/>
              <p14:nvPr/>
            </p14:nvContentPartPr>
            <p14:xfrm>
              <a:off x="4423676" y="4621349"/>
              <a:ext cx="144" cy="14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0B51BA-786B-49FC-930B-BC7CF5579C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2236" y="4620053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D33B25-BBE9-4F67-8372-1BF543845F86}"/>
                  </a:ext>
                </a:extLst>
              </p14:cNvPr>
              <p14:cNvContentPartPr/>
              <p14:nvPr/>
            </p14:nvContentPartPr>
            <p14:xfrm>
              <a:off x="4868492" y="4139381"/>
              <a:ext cx="144" cy="14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D33B25-BBE9-4F67-8372-1BF543845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7052" y="413808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C24F79-78E0-40B6-9259-E31B5D5A5241}"/>
                  </a:ext>
                </a:extLst>
              </p14:cNvPr>
              <p14:cNvContentPartPr/>
              <p14:nvPr/>
            </p14:nvContentPartPr>
            <p14:xfrm>
              <a:off x="3089084" y="3472229"/>
              <a:ext cx="144" cy="14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C24F79-78E0-40B6-9259-E31B5D5A5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7788" y="3470789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2F31AB-AB6F-4239-9DD8-B72D44272EC7}"/>
                  </a:ext>
                </a:extLst>
              </p14:cNvPr>
              <p14:cNvContentPartPr/>
              <p14:nvPr/>
            </p14:nvContentPartPr>
            <p14:xfrm>
              <a:off x="1099724" y="5214485"/>
              <a:ext cx="144" cy="14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2F31AB-AB6F-4239-9DD8-B72D44272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284" y="521304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660E38-A9F0-4C48-B02E-8DDC28747333}"/>
                  </a:ext>
                </a:extLst>
              </p14:cNvPr>
              <p14:cNvContentPartPr/>
              <p14:nvPr/>
            </p14:nvContentPartPr>
            <p14:xfrm>
              <a:off x="9940892" y="3509237"/>
              <a:ext cx="144" cy="14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660E38-A9F0-4C48-B02E-8DDC28747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3507941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0EB47F-306C-4DED-881A-323F994E99E0}"/>
                  </a:ext>
                </a:extLst>
              </p14:cNvPr>
              <p14:cNvContentPartPr/>
              <p14:nvPr/>
            </p14:nvContentPartPr>
            <p14:xfrm>
              <a:off x="8810348" y="4763477"/>
              <a:ext cx="144" cy="14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0EB47F-306C-4DED-881A-323F994E99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8908" y="476203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0F209-3FED-4901-8DCB-C953638C6F3D}"/>
                  </a:ext>
                </a:extLst>
              </p14:cNvPr>
              <p14:cNvContentPartPr/>
              <p14:nvPr/>
            </p14:nvContentPartPr>
            <p14:xfrm>
              <a:off x="6314252" y="4850021"/>
              <a:ext cx="144" cy="14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0F209-3FED-4901-8DCB-C953638C6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812" y="4848581"/>
                <a:ext cx="2880" cy="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2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664F-2A01-45D4-A2CC-CE67BD25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Microsoft Cognitive services?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0FE52B-B6B4-459F-8737-785AB55E3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619113"/>
              </p:ext>
            </p:extLst>
          </p:nvPr>
        </p:nvGraphicFramePr>
        <p:xfrm>
          <a:off x="838200" y="1825625"/>
          <a:ext cx="10517030" cy="2748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80321">
                  <a:extLst>
                    <a:ext uri="{9D8B030D-6E8A-4147-A177-3AD203B41FA5}">
                      <a16:colId xmlns:a16="http://schemas.microsoft.com/office/drawing/2014/main" val="2114079126"/>
                    </a:ext>
                  </a:extLst>
                </a:gridCol>
                <a:gridCol w="203128">
                  <a:extLst>
                    <a:ext uri="{9D8B030D-6E8A-4147-A177-3AD203B41FA5}">
                      <a16:colId xmlns:a16="http://schemas.microsoft.com/office/drawing/2014/main" val="754900556"/>
                    </a:ext>
                  </a:extLst>
                </a:gridCol>
                <a:gridCol w="3598334">
                  <a:extLst>
                    <a:ext uri="{9D8B030D-6E8A-4147-A177-3AD203B41FA5}">
                      <a16:colId xmlns:a16="http://schemas.microsoft.com/office/drawing/2014/main" val="185911419"/>
                    </a:ext>
                  </a:extLst>
                </a:gridCol>
                <a:gridCol w="203128">
                  <a:extLst>
                    <a:ext uri="{9D8B030D-6E8A-4147-A177-3AD203B41FA5}">
                      <a16:colId xmlns:a16="http://schemas.microsoft.com/office/drawing/2014/main" val="3842689372"/>
                    </a:ext>
                  </a:extLst>
                </a:gridCol>
                <a:gridCol w="2932119">
                  <a:extLst>
                    <a:ext uri="{9D8B030D-6E8A-4147-A177-3AD203B41FA5}">
                      <a16:colId xmlns:a16="http://schemas.microsoft.com/office/drawing/2014/main" val="73369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 marL="88864" marR="88864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FLEXIBLE</a:t>
                      </a:r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TESTED</a:t>
                      </a:r>
                    </a:p>
                  </a:txBody>
                  <a:tcPr marL="88864" marR="88864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7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Simple to add: just a few lines of code</a:t>
                      </a:r>
                    </a:p>
                  </a:txBody>
                  <a:tcPr marL="88864" marR="88864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Integrate into the language and platform of your choice</a:t>
                      </a:r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 by experts in their field from Microsoft Research, Bing and Azure Machine Learning</a:t>
                      </a:r>
                    </a:p>
                  </a:txBody>
                  <a:tcPr marL="88864" marR="88864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5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Get access with REST APIs</a:t>
                      </a:r>
                    </a:p>
                  </a:txBody>
                  <a:tcPr marL="88864" marR="88864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Breadth of offerings helps you find the right API for your app</a:t>
                      </a:r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4" marR="88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Quality documentation, sample code, and community support</a:t>
                      </a:r>
                    </a:p>
                  </a:txBody>
                  <a:tcPr marL="88864" marR="88864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749625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EF660D-ACE0-4050-BFC9-25A26E1EF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082740"/>
              </p:ext>
            </p:extLst>
          </p:nvPr>
        </p:nvGraphicFramePr>
        <p:xfrm>
          <a:off x="735227" y="1536670"/>
          <a:ext cx="395416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A367F98-C115-4447-9407-4FC561C6E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9" b="33194"/>
          <a:stretch/>
        </p:blipFill>
        <p:spPr bwMode="auto">
          <a:xfrm>
            <a:off x="4444313" y="6178930"/>
            <a:ext cx="2376616" cy="6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js">
            <a:extLst>
              <a:ext uri="{FF2B5EF4-FFF2-40B4-BE49-F238E27FC236}">
                <a16:creationId xmlns:a16="http://schemas.microsoft.com/office/drawing/2014/main" id="{A9234DC5-562B-4B68-A85D-9508AB0AB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1" b="26028"/>
          <a:stretch/>
        </p:blipFill>
        <p:spPr bwMode="auto">
          <a:xfrm>
            <a:off x="6767386" y="5861353"/>
            <a:ext cx="1470454" cy="6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ows phone">
            <a:extLst>
              <a:ext uri="{FF2B5EF4-FFF2-40B4-BE49-F238E27FC236}">
                <a16:creationId xmlns:a16="http://schemas.microsoft.com/office/drawing/2014/main" id="{065321ED-3FC4-4A8F-A490-47513E76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2" y="5005539"/>
            <a:ext cx="943232" cy="9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droid">
            <a:extLst>
              <a:ext uri="{FF2B5EF4-FFF2-40B4-BE49-F238E27FC236}">
                <a16:creationId xmlns:a16="http://schemas.microsoft.com/office/drawing/2014/main" id="{D173011C-8F02-4817-A093-5C7D26E8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80" y="5051775"/>
            <a:ext cx="799070" cy="7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C69B7-8870-4964-955D-8832E6E844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6805" y="4673116"/>
            <a:ext cx="3343275" cy="145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A37547-085A-4102-A6D5-07656F3C27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7418" y="4863437"/>
            <a:ext cx="1076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444-8686-4DFF-A154-7C21E4A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676846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Groups of Cognitive 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0A39E7-69E2-4194-80C3-A4A26987CF31}"/>
              </a:ext>
            </a:extLst>
          </p:cNvPr>
          <p:cNvSpPr/>
          <p:nvPr/>
        </p:nvSpPr>
        <p:spPr>
          <a:xfrm>
            <a:off x="691083" y="1746250"/>
            <a:ext cx="10809833" cy="4926399"/>
          </a:xfrm>
          <a:custGeom>
            <a:avLst/>
            <a:gdLst>
              <a:gd name="connsiteX0" fmla="*/ 0 w 10809833"/>
              <a:gd name="connsiteY0" fmla="*/ 476885 h 4768849"/>
              <a:gd name="connsiteX1" fmla="*/ 476885 w 10809833"/>
              <a:gd name="connsiteY1" fmla="*/ 0 h 4768849"/>
              <a:gd name="connsiteX2" fmla="*/ 10332948 w 10809833"/>
              <a:gd name="connsiteY2" fmla="*/ 0 h 4768849"/>
              <a:gd name="connsiteX3" fmla="*/ 10809833 w 10809833"/>
              <a:gd name="connsiteY3" fmla="*/ 476885 h 4768849"/>
              <a:gd name="connsiteX4" fmla="*/ 10809833 w 10809833"/>
              <a:gd name="connsiteY4" fmla="*/ 4291964 h 4768849"/>
              <a:gd name="connsiteX5" fmla="*/ 10332948 w 10809833"/>
              <a:gd name="connsiteY5" fmla="*/ 4768849 h 4768849"/>
              <a:gd name="connsiteX6" fmla="*/ 476885 w 10809833"/>
              <a:gd name="connsiteY6" fmla="*/ 4768849 h 4768849"/>
              <a:gd name="connsiteX7" fmla="*/ 0 w 10809833"/>
              <a:gd name="connsiteY7" fmla="*/ 4291964 h 4768849"/>
              <a:gd name="connsiteX8" fmla="*/ 0 w 10809833"/>
              <a:gd name="connsiteY8" fmla="*/ 476885 h 476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9833" h="4768849">
                <a:moveTo>
                  <a:pt x="0" y="476885"/>
                </a:moveTo>
                <a:cubicBezTo>
                  <a:pt x="0" y="213509"/>
                  <a:pt x="213509" y="0"/>
                  <a:pt x="476885" y="0"/>
                </a:cubicBezTo>
                <a:lnTo>
                  <a:pt x="10332948" y="0"/>
                </a:lnTo>
                <a:cubicBezTo>
                  <a:pt x="10596324" y="0"/>
                  <a:pt x="10809833" y="213509"/>
                  <a:pt x="10809833" y="476885"/>
                </a:cubicBezTo>
                <a:lnTo>
                  <a:pt x="10809833" y="4291964"/>
                </a:lnTo>
                <a:cubicBezTo>
                  <a:pt x="10809833" y="4555340"/>
                  <a:pt x="10596324" y="4768849"/>
                  <a:pt x="10332948" y="4768849"/>
                </a:cubicBezTo>
                <a:lnTo>
                  <a:pt x="476885" y="4768849"/>
                </a:lnTo>
                <a:cubicBezTo>
                  <a:pt x="213509" y="4768849"/>
                  <a:pt x="0" y="4555340"/>
                  <a:pt x="0" y="4291964"/>
                </a:cubicBezTo>
                <a:lnTo>
                  <a:pt x="0" y="476885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740" tIns="205740" rIns="205740" bIns="3543935" numCol="1" spcCol="1270" anchor="ctr" anchorCtr="0">
            <a:no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kern="1200" dirty="0"/>
              <a:t>Vision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E4B6BB-4968-4FA3-A8F4-D87E902998ED}"/>
              </a:ext>
            </a:extLst>
          </p:cNvPr>
          <p:cNvSpPr/>
          <p:nvPr/>
        </p:nvSpPr>
        <p:spPr>
          <a:xfrm>
            <a:off x="1339673" y="4072845"/>
            <a:ext cx="9512653" cy="598309"/>
          </a:xfrm>
          <a:custGeom>
            <a:avLst/>
            <a:gdLst>
              <a:gd name="connsiteX0" fmla="*/ 0 w 9512653"/>
              <a:gd name="connsiteY0" fmla="*/ 44016 h 440159"/>
              <a:gd name="connsiteX1" fmla="*/ 44016 w 9512653"/>
              <a:gd name="connsiteY1" fmla="*/ 0 h 440159"/>
              <a:gd name="connsiteX2" fmla="*/ 9468637 w 9512653"/>
              <a:gd name="connsiteY2" fmla="*/ 0 h 440159"/>
              <a:gd name="connsiteX3" fmla="*/ 9512653 w 9512653"/>
              <a:gd name="connsiteY3" fmla="*/ 44016 h 440159"/>
              <a:gd name="connsiteX4" fmla="*/ 9512653 w 9512653"/>
              <a:gd name="connsiteY4" fmla="*/ 396143 h 440159"/>
              <a:gd name="connsiteX5" fmla="*/ 9468637 w 9512653"/>
              <a:gd name="connsiteY5" fmla="*/ 440159 h 440159"/>
              <a:gd name="connsiteX6" fmla="*/ 44016 w 9512653"/>
              <a:gd name="connsiteY6" fmla="*/ 440159 h 440159"/>
              <a:gd name="connsiteX7" fmla="*/ 0 w 9512653"/>
              <a:gd name="connsiteY7" fmla="*/ 396143 h 440159"/>
              <a:gd name="connsiteX8" fmla="*/ 0 w 9512653"/>
              <a:gd name="connsiteY8" fmla="*/ 44016 h 44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12653" h="440159">
                <a:moveTo>
                  <a:pt x="0" y="44016"/>
                </a:moveTo>
                <a:cubicBezTo>
                  <a:pt x="0" y="19707"/>
                  <a:pt x="19707" y="0"/>
                  <a:pt x="44016" y="0"/>
                </a:cubicBezTo>
                <a:lnTo>
                  <a:pt x="9468637" y="0"/>
                </a:lnTo>
                <a:cubicBezTo>
                  <a:pt x="9492946" y="0"/>
                  <a:pt x="9512653" y="19707"/>
                  <a:pt x="9512653" y="44016"/>
                </a:cubicBezTo>
                <a:lnTo>
                  <a:pt x="9512653" y="396143"/>
                </a:lnTo>
                <a:cubicBezTo>
                  <a:pt x="9512653" y="420452"/>
                  <a:pt x="9492946" y="440159"/>
                  <a:pt x="9468637" y="440159"/>
                </a:cubicBezTo>
                <a:lnTo>
                  <a:pt x="44016" y="440159"/>
                </a:lnTo>
                <a:cubicBezTo>
                  <a:pt x="19707" y="440159"/>
                  <a:pt x="0" y="420452"/>
                  <a:pt x="0" y="396143"/>
                </a:cubicBezTo>
                <a:lnTo>
                  <a:pt x="0" y="440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26490"/>
              <a:satOff val="-4808"/>
              <a:lumOff val="589"/>
              <a:alphaOff val="0"/>
            </a:schemeClr>
          </a:fillRef>
          <a:effectRef idx="0">
            <a:schemeClr val="accent2">
              <a:hueOff val="-426490"/>
              <a:satOff val="-4808"/>
              <a:lumOff val="58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852" tIns="58612" rIns="73852" bIns="586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Face API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2F2144-9866-4127-A2B5-A0F850280574}"/>
              </a:ext>
            </a:extLst>
          </p:cNvPr>
          <p:cNvSpPr/>
          <p:nvPr/>
        </p:nvSpPr>
        <p:spPr>
          <a:xfrm>
            <a:off x="1339673" y="3457080"/>
            <a:ext cx="9512653" cy="598309"/>
          </a:xfrm>
          <a:custGeom>
            <a:avLst/>
            <a:gdLst>
              <a:gd name="connsiteX0" fmla="*/ 0 w 9512653"/>
              <a:gd name="connsiteY0" fmla="*/ 44016 h 440159"/>
              <a:gd name="connsiteX1" fmla="*/ 44016 w 9512653"/>
              <a:gd name="connsiteY1" fmla="*/ 0 h 440159"/>
              <a:gd name="connsiteX2" fmla="*/ 9468637 w 9512653"/>
              <a:gd name="connsiteY2" fmla="*/ 0 h 440159"/>
              <a:gd name="connsiteX3" fmla="*/ 9512653 w 9512653"/>
              <a:gd name="connsiteY3" fmla="*/ 44016 h 440159"/>
              <a:gd name="connsiteX4" fmla="*/ 9512653 w 9512653"/>
              <a:gd name="connsiteY4" fmla="*/ 396143 h 440159"/>
              <a:gd name="connsiteX5" fmla="*/ 9468637 w 9512653"/>
              <a:gd name="connsiteY5" fmla="*/ 440159 h 440159"/>
              <a:gd name="connsiteX6" fmla="*/ 44016 w 9512653"/>
              <a:gd name="connsiteY6" fmla="*/ 440159 h 440159"/>
              <a:gd name="connsiteX7" fmla="*/ 0 w 9512653"/>
              <a:gd name="connsiteY7" fmla="*/ 396143 h 440159"/>
              <a:gd name="connsiteX8" fmla="*/ 0 w 9512653"/>
              <a:gd name="connsiteY8" fmla="*/ 44016 h 44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12653" h="440159">
                <a:moveTo>
                  <a:pt x="0" y="44016"/>
                </a:moveTo>
                <a:cubicBezTo>
                  <a:pt x="0" y="19707"/>
                  <a:pt x="19707" y="0"/>
                  <a:pt x="44016" y="0"/>
                </a:cubicBezTo>
                <a:lnTo>
                  <a:pt x="9468637" y="0"/>
                </a:lnTo>
                <a:cubicBezTo>
                  <a:pt x="9492946" y="0"/>
                  <a:pt x="9512653" y="19707"/>
                  <a:pt x="9512653" y="44016"/>
                </a:cubicBezTo>
                <a:lnTo>
                  <a:pt x="9512653" y="396143"/>
                </a:lnTo>
                <a:cubicBezTo>
                  <a:pt x="9512653" y="420452"/>
                  <a:pt x="9492946" y="440159"/>
                  <a:pt x="9468637" y="440159"/>
                </a:cubicBezTo>
                <a:lnTo>
                  <a:pt x="44016" y="440159"/>
                </a:lnTo>
                <a:cubicBezTo>
                  <a:pt x="19707" y="440159"/>
                  <a:pt x="0" y="420452"/>
                  <a:pt x="0" y="396143"/>
                </a:cubicBezTo>
                <a:lnTo>
                  <a:pt x="0" y="440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852" tIns="58612" rIns="73852" bIns="5861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Video Indexer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C73C1F-6D9D-415A-849F-D2F5CFC32B93}"/>
              </a:ext>
            </a:extLst>
          </p:cNvPr>
          <p:cNvSpPr/>
          <p:nvPr/>
        </p:nvSpPr>
        <p:spPr>
          <a:xfrm>
            <a:off x="1339673" y="4692119"/>
            <a:ext cx="9512653" cy="598309"/>
          </a:xfrm>
          <a:custGeom>
            <a:avLst/>
            <a:gdLst>
              <a:gd name="connsiteX0" fmla="*/ 0 w 9512653"/>
              <a:gd name="connsiteY0" fmla="*/ 44016 h 440159"/>
              <a:gd name="connsiteX1" fmla="*/ 44016 w 9512653"/>
              <a:gd name="connsiteY1" fmla="*/ 0 h 440159"/>
              <a:gd name="connsiteX2" fmla="*/ 9468637 w 9512653"/>
              <a:gd name="connsiteY2" fmla="*/ 0 h 440159"/>
              <a:gd name="connsiteX3" fmla="*/ 9512653 w 9512653"/>
              <a:gd name="connsiteY3" fmla="*/ 44016 h 440159"/>
              <a:gd name="connsiteX4" fmla="*/ 9512653 w 9512653"/>
              <a:gd name="connsiteY4" fmla="*/ 396143 h 440159"/>
              <a:gd name="connsiteX5" fmla="*/ 9468637 w 9512653"/>
              <a:gd name="connsiteY5" fmla="*/ 440159 h 440159"/>
              <a:gd name="connsiteX6" fmla="*/ 44016 w 9512653"/>
              <a:gd name="connsiteY6" fmla="*/ 440159 h 440159"/>
              <a:gd name="connsiteX7" fmla="*/ 0 w 9512653"/>
              <a:gd name="connsiteY7" fmla="*/ 396143 h 440159"/>
              <a:gd name="connsiteX8" fmla="*/ 0 w 9512653"/>
              <a:gd name="connsiteY8" fmla="*/ 44016 h 44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12653" h="440159">
                <a:moveTo>
                  <a:pt x="0" y="44016"/>
                </a:moveTo>
                <a:cubicBezTo>
                  <a:pt x="0" y="19707"/>
                  <a:pt x="19707" y="0"/>
                  <a:pt x="44016" y="0"/>
                </a:cubicBezTo>
                <a:lnTo>
                  <a:pt x="9468637" y="0"/>
                </a:lnTo>
                <a:cubicBezTo>
                  <a:pt x="9492946" y="0"/>
                  <a:pt x="9512653" y="19707"/>
                  <a:pt x="9512653" y="44016"/>
                </a:cubicBezTo>
                <a:lnTo>
                  <a:pt x="9512653" y="396143"/>
                </a:lnTo>
                <a:cubicBezTo>
                  <a:pt x="9512653" y="420452"/>
                  <a:pt x="9492946" y="440159"/>
                  <a:pt x="9468637" y="440159"/>
                </a:cubicBezTo>
                <a:lnTo>
                  <a:pt x="44016" y="440159"/>
                </a:lnTo>
                <a:cubicBezTo>
                  <a:pt x="19707" y="440159"/>
                  <a:pt x="0" y="420452"/>
                  <a:pt x="0" y="396143"/>
                </a:cubicBezTo>
                <a:lnTo>
                  <a:pt x="0" y="440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852980"/>
              <a:satOff val="-9616"/>
              <a:lumOff val="1178"/>
              <a:alphaOff val="0"/>
            </a:schemeClr>
          </a:fillRef>
          <a:effectRef idx="0">
            <a:schemeClr val="accent2">
              <a:hueOff val="-852980"/>
              <a:satOff val="-9616"/>
              <a:lumOff val="11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852" tIns="58612" rIns="73852" bIns="586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Ink Recognizer*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400A65-6CBB-4FD8-AA46-E0C5DE9426A8}"/>
              </a:ext>
            </a:extLst>
          </p:cNvPr>
          <p:cNvSpPr/>
          <p:nvPr/>
        </p:nvSpPr>
        <p:spPr>
          <a:xfrm>
            <a:off x="1339673" y="5307424"/>
            <a:ext cx="9512653" cy="598309"/>
          </a:xfrm>
          <a:custGeom>
            <a:avLst/>
            <a:gdLst>
              <a:gd name="connsiteX0" fmla="*/ 0 w 9512653"/>
              <a:gd name="connsiteY0" fmla="*/ 44016 h 440159"/>
              <a:gd name="connsiteX1" fmla="*/ 44016 w 9512653"/>
              <a:gd name="connsiteY1" fmla="*/ 0 h 440159"/>
              <a:gd name="connsiteX2" fmla="*/ 9468637 w 9512653"/>
              <a:gd name="connsiteY2" fmla="*/ 0 h 440159"/>
              <a:gd name="connsiteX3" fmla="*/ 9512653 w 9512653"/>
              <a:gd name="connsiteY3" fmla="*/ 44016 h 440159"/>
              <a:gd name="connsiteX4" fmla="*/ 9512653 w 9512653"/>
              <a:gd name="connsiteY4" fmla="*/ 396143 h 440159"/>
              <a:gd name="connsiteX5" fmla="*/ 9468637 w 9512653"/>
              <a:gd name="connsiteY5" fmla="*/ 440159 h 440159"/>
              <a:gd name="connsiteX6" fmla="*/ 44016 w 9512653"/>
              <a:gd name="connsiteY6" fmla="*/ 440159 h 440159"/>
              <a:gd name="connsiteX7" fmla="*/ 0 w 9512653"/>
              <a:gd name="connsiteY7" fmla="*/ 396143 h 440159"/>
              <a:gd name="connsiteX8" fmla="*/ 0 w 9512653"/>
              <a:gd name="connsiteY8" fmla="*/ 44016 h 44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12653" h="440159">
                <a:moveTo>
                  <a:pt x="0" y="44016"/>
                </a:moveTo>
                <a:cubicBezTo>
                  <a:pt x="0" y="19707"/>
                  <a:pt x="19707" y="0"/>
                  <a:pt x="44016" y="0"/>
                </a:cubicBezTo>
                <a:lnTo>
                  <a:pt x="9468637" y="0"/>
                </a:lnTo>
                <a:cubicBezTo>
                  <a:pt x="9492946" y="0"/>
                  <a:pt x="9512653" y="19707"/>
                  <a:pt x="9512653" y="44016"/>
                </a:cubicBezTo>
                <a:lnTo>
                  <a:pt x="9512653" y="396143"/>
                </a:lnTo>
                <a:cubicBezTo>
                  <a:pt x="9512653" y="420452"/>
                  <a:pt x="9492946" y="440159"/>
                  <a:pt x="9468637" y="440159"/>
                </a:cubicBezTo>
                <a:lnTo>
                  <a:pt x="44016" y="440159"/>
                </a:lnTo>
                <a:cubicBezTo>
                  <a:pt x="19707" y="440159"/>
                  <a:pt x="0" y="420452"/>
                  <a:pt x="0" y="396143"/>
                </a:cubicBezTo>
                <a:lnTo>
                  <a:pt x="0" y="440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705961"/>
              <a:satOff val="-19232"/>
              <a:lumOff val="2355"/>
              <a:alphaOff val="0"/>
            </a:schemeClr>
          </a:fillRef>
          <a:effectRef idx="0">
            <a:schemeClr val="accent2">
              <a:hueOff val="-1705961"/>
              <a:satOff val="-19232"/>
              <a:lumOff val="23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852" tIns="58612" rIns="73852" bIns="5861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Custom Vision Service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20CC10-FC80-4789-88DA-FABBC5AE3363}"/>
              </a:ext>
            </a:extLst>
          </p:cNvPr>
          <p:cNvSpPr/>
          <p:nvPr/>
        </p:nvSpPr>
        <p:spPr>
          <a:xfrm>
            <a:off x="1339673" y="5929142"/>
            <a:ext cx="9512653" cy="598309"/>
          </a:xfrm>
          <a:custGeom>
            <a:avLst/>
            <a:gdLst>
              <a:gd name="connsiteX0" fmla="*/ 0 w 9512653"/>
              <a:gd name="connsiteY0" fmla="*/ 44016 h 440159"/>
              <a:gd name="connsiteX1" fmla="*/ 44016 w 9512653"/>
              <a:gd name="connsiteY1" fmla="*/ 0 h 440159"/>
              <a:gd name="connsiteX2" fmla="*/ 9468637 w 9512653"/>
              <a:gd name="connsiteY2" fmla="*/ 0 h 440159"/>
              <a:gd name="connsiteX3" fmla="*/ 9512653 w 9512653"/>
              <a:gd name="connsiteY3" fmla="*/ 44016 h 440159"/>
              <a:gd name="connsiteX4" fmla="*/ 9512653 w 9512653"/>
              <a:gd name="connsiteY4" fmla="*/ 396143 h 440159"/>
              <a:gd name="connsiteX5" fmla="*/ 9468637 w 9512653"/>
              <a:gd name="connsiteY5" fmla="*/ 440159 h 440159"/>
              <a:gd name="connsiteX6" fmla="*/ 44016 w 9512653"/>
              <a:gd name="connsiteY6" fmla="*/ 440159 h 440159"/>
              <a:gd name="connsiteX7" fmla="*/ 0 w 9512653"/>
              <a:gd name="connsiteY7" fmla="*/ 396143 h 440159"/>
              <a:gd name="connsiteX8" fmla="*/ 0 w 9512653"/>
              <a:gd name="connsiteY8" fmla="*/ 44016 h 44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12653" h="440159">
                <a:moveTo>
                  <a:pt x="0" y="44016"/>
                </a:moveTo>
                <a:cubicBezTo>
                  <a:pt x="0" y="19707"/>
                  <a:pt x="19707" y="0"/>
                  <a:pt x="44016" y="0"/>
                </a:cubicBezTo>
                <a:lnTo>
                  <a:pt x="9468637" y="0"/>
                </a:lnTo>
                <a:cubicBezTo>
                  <a:pt x="9492946" y="0"/>
                  <a:pt x="9512653" y="19707"/>
                  <a:pt x="9512653" y="44016"/>
                </a:cubicBezTo>
                <a:lnTo>
                  <a:pt x="9512653" y="396143"/>
                </a:lnTo>
                <a:cubicBezTo>
                  <a:pt x="9512653" y="420452"/>
                  <a:pt x="9492946" y="440159"/>
                  <a:pt x="9468637" y="440159"/>
                </a:cubicBezTo>
                <a:lnTo>
                  <a:pt x="44016" y="440159"/>
                </a:lnTo>
                <a:cubicBezTo>
                  <a:pt x="19707" y="440159"/>
                  <a:pt x="0" y="420452"/>
                  <a:pt x="0" y="396143"/>
                </a:cubicBezTo>
                <a:lnTo>
                  <a:pt x="0" y="440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558941"/>
              <a:satOff val="-28848"/>
              <a:lumOff val="3533"/>
              <a:alphaOff val="0"/>
            </a:schemeClr>
          </a:fillRef>
          <a:effectRef idx="0">
            <a:schemeClr val="accent2">
              <a:hueOff val="-2558941"/>
              <a:satOff val="-28848"/>
              <a:lumOff val="35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852" tIns="58612" rIns="73852" bIns="586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Form Recognizer**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349BDA-2CA7-45F7-BFC8-E2D72921E435}"/>
              </a:ext>
            </a:extLst>
          </p:cNvPr>
          <p:cNvSpPr/>
          <p:nvPr/>
        </p:nvSpPr>
        <p:spPr>
          <a:xfrm>
            <a:off x="1339673" y="2864384"/>
            <a:ext cx="9512653" cy="580452"/>
          </a:xfrm>
          <a:custGeom>
            <a:avLst/>
            <a:gdLst>
              <a:gd name="connsiteX0" fmla="*/ 0 w 8647866"/>
              <a:gd name="connsiteY0" fmla="*/ 39050 h 390496"/>
              <a:gd name="connsiteX1" fmla="*/ 39050 w 8647866"/>
              <a:gd name="connsiteY1" fmla="*/ 0 h 390496"/>
              <a:gd name="connsiteX2" fmla="*/ 8608816 w 8647866"/>
              <a:gd name="connsiteY2" fmla="*/ 0 h 390496"/>
              <a:gd name="connsiteX3" fmla="*/ 8647866 w 8647866"/>
              <a:gd name="connsiteY3" fmla="*/ 39050 h 390496"/>
              <a:gd name="connsiteX4" fmla="*/ 8647866 w 8647866"/>
              <a:gd name="connsiteY4" fmla="*/ 351446 h 390496"/>
              <a:gd name="connsiteX5" fmla="*/ 8608816 w 8647866"/>
              <a:gd name="connsiteY5" fmla="*/ 390496 h 390496"/>
              <a:gd name="connsiteX6" fmla="*/ 39050 w 8647866"/>
              <a:gd name="connsiteY6" fmla="*/ 390496 h 390496"/>
              <a:gd name="connsiteX7" fmla="*/ 0 w 8647866"/>
              <a:gd name="connsiteY7" fmla="*/ 351446 h 390496"/>
              <a:gd name="connsiteX8" fmla="*/ 0 w 8647866"/>
              <a:gd name="connsiteY8" fmla="*/ 39050 h 3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7866" h="390496">
                <a:moveTo>
                  <a:pt x="0" y="39050"/>
                </a:moveTo>
                <a:cubicBezTo>
                  <a:pt x="0" y="17483"/>
                  <a:pt x="17483" y="0"/>
                  <a:pt x="39050" y="0"/>
                </a:cubicBezTo>
                <a:lnTo>
                  <a:pt x="8608816" y="0"/>
                </a:lnTo>
                <a:cubicBezTo>
                  <a:pt x="8630383" y="0"/>
                  <a:pt x="8647866" y="17483"/>
                  <a:pt x="8647866" y="39050"/>
                </a:cubicBezTo>
                <a:lnTo>
                  <a:pt x="8647866" y="351446"/>
                </a:lnTo>
                <a:cubicBezTo>
                  <a:pt x="8647866" y="373013"/>
                  <a:pt x="8630383" y="390496"/>
                  <a:pt x="8608816" y="390496"/>
                </a:cubicBezTo>
                <a:lnTo>
                  <a:pt x="39050" y="390496"/>
                </a:lnTo>
                <a:cubicBezTo>
                  <a:pt x="17483" y="390496"/>
                  <a:pt x="0" y="373013"/>
                  <a:pt x="0" y="351446"/>
                </a:cubicBezTo>
                <a:lnTo>
                  <a:pt x="0" y="390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7" tIns="57157" rIns="72397" bIns="5715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Computer Vision API</a:t>
            </a:r>
          </a:p>
        </p:txBody>
      </p:sp>
    </p:spTree>
    <p:extLst>
      <p:ext uri="{BB962C8B-B14F-4D97-AF65-F5344CB8AC3E}">
        <p14:creationId xmlns:p14="http://schemas.microsoft.com/office/powerpoint/2010/main" val="31789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0" grpId="0" animBg="1"/>
    </p:bldLst>
  </p:timing>
</p:sld>
</file>

<file path=ppt/theme/theme1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8BC2C6EA-585D-499E-8661-CA7D4D2CADE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5AB50158-A25F-4753-9B50-342D1F2E0B2E}"/>
    </a:ext>
  </a:extLst>
</a:theme>
</file>

<file path=ppt/theme/theme3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3A857C9D-85E1-4DE0-A405-326DB7B39B35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DD07D0CE-0305-4CBA-BDF1-D50C95989A54}"/>
    </a:ext>
  </a:extLst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42529AF7-B8A8-479C-BB0E-BDAC251B90E2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06EF84AF-055A-4208-A068-6A7582A8D6D8}"/>
    </a:ext>
  </a:extLst>
</a:theme>
</file>

<file path=ppt/theme/theme7.xml><?xml version="1.0" encoding="utf-8"?>
<a:theme xmlns:a="http://schemas.openxmlformats.org/drawingml/2006/main" name="1_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SLLV18_speaker_template_wide[1383]" id="{C69661A8-6198-4F52-9182-96AF73DC096D}" vid="{8BC2C6EA-585D-499E-8661-CA7D4D2CADE2}"/>
    </a:ext>
  </a:extLst>
</a:theme>
</file>

<file path=ppt/theme/theme8.xml><?xml version="1.0" encoding="utf-8"?>
<a:theme xmlns:a="http://schemas.openxmlformats.org/drawingml/2006/main" name="Slide Deck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VSLLV18_speaker_template_wide[1383]</Template>
  <TotalTime>2513</TotalTime>
  <Words>695</Words>
  <Application>Microsoft Office PowerPoint</Application>
  <PresentationFormat>Widescreen</PresentationFormat>
  <Paragraphs>141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Meslo</vt:lpstr>
      <vt:lpstr>Open Sans</vt:lpstr>
      <vt:lpstr>Segoe UI</vt:lpstr>
      <vt:lpstr>Visual Studio Live! Las Vegas 2018</vt:lpstr>
      <vt:lpstr>Custom Design</vt:lpstr>
      <vt:lpstr>Visual Studio Live! Las Vegas 2017</vt:lpstr>
      <vt:lpstr>1_Custom Design</vt:lpstr>
      <vt:lpstr>1_Visual Studio Live! Las Vegas 2017</vt:lpstr>
      <vt:lpstr>2_Custom Design</vt:lpstr>
      <vt:lpstr>1_Visual Studio Live! Las Vegas 2018</vt:lpstr>
      <vt:lpstr>Slide Deck Template</vt:lpstr>
      <vt:lpstr>1_Custom Design</vt:lpstr>
      <vt:lpstr>PowerPoint Presentation</vt:lpstr>
      <vt:lpstr>Cognitive Services in Xamarin Applications</vt:lpstr>
      <vt:lpstr>PowerPoint Presentation</vt:lpstr>
      <vt:lpstr>AGENDA</vt:lpstr>
      <vt:lpstr>Veronika Kolesnikova</vt:lpstr>
      <vt:lpstr>Agenda</vt:lpstr>
      <vt:lpstr>Artificial Intelligence and Machine Learning </vt:lpstr>
      <vt:lpstr>What are Microsoft Cognitive services?</vt:lpstr>
      <vt:lpstr>Groups of Cognitive Services</vt:lpstr>
      <vt:lpstr>Groups of Cognitive Services</vt:lpstr>
      <vt:lpstr>Groups of Cognitive Services</vt:lpstr>
      <vt:lpstr>Groups of Cognitive Services</vt:lpstr>
      <vt:lpstr>Groups of Cognitive Services</vt:lpstr>
      <vt:lpstr>Groups of Cognitive Services</vt:lpstr>
      <vt:lpstr>PowerPoint Presentation</vt:lpstr>
      <vt:lpstr>Microsoft AI Platform</vt:lpstr>
      <vt:lpstr>Native functionality</vt:lpstr>
      <vt:lpstr>Where to start?</vt:lpstr>
      <vt:lpstr>PowerPoint Presentation</vt:lpstr>
      <vt:lpstr>Demo</vt:lpstr>
      <vt:lpstr>Useful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 in Xamarin Applications</dc:title>
  <dc:creator>Veronika Kolesnikova</dc:creator>
  <cp:lastModifiedBy>Veronika Kolesnikova</cp:lastModifiedBy>
  <cp:revision>10</cp:revision>
  <dcterms:created xsi:type="dcterms:W3CDTF">2017-08-06T00:27:29Z</dcterms:created>
  <dcterms:modified xsi:type="dcterms:W3CDTF">2019-07-12T15:27:00Z</dcterms:modified>
</cp:coreProperties>
</file>