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3"/>
  </p:notesMasterIdLst>
  <p:sldIdLst>
    <p:sldId id="256" r:id="rId5"/>
    <p:sldId id="257" r:id="rId6"/>
    <p:sldId id="258" r:id="rId7"/>
    <p:sldId id="263" r:id="rId8"/>
    <p:sldId id="264" r:id="rId9"/>
    <p:sldId id="265" r:id="rId10"/>
    <p:sldId id="262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9DC"/>
    <a:srgbClr val="50ACF2"/>
    <a:srgbClr val="00002D"/>
    <a:srgbClr val="454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8EDCCE-997E-D944-BD3F-D158BD6123E9}" v="52" dt="2019-07-03T02:59:42.324"/>
    <p1510:client id="{D4EF642C-A113-BF44-819C-DCD16989AC1A}" v="115" dt="2019-07-03T15:52:37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50839-4847-634D-B7C2-F414FA21114E}" type="datetimeFigureOut">
              <a:rPr lang="en-US" smtClean="0"/>
              <a:t>7/6/19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6E183-5389-A04C-BAB7-E4ED5E5D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18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6E183-5389-A04C-BAB7-E4ED5E5DC6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01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6E183-5389-A04C-BAB7-E4ED5E5DC6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2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C4FF75-4999-6A4C-87D7-5FCC59BDBB2A}" type="datetimeFigureOut">
              <a:rPr lang="en-US" smtClean="0"/>
              <a:t>7/6/19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0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C4FF75-4999-6A4C-87D7-5FCC59BDBB2A}" type="datetimeFigureOut">
              <a:rPr lang="en-US" smtClean="0"/>
              <a:t>7/6/19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4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C4FF75-4999-6A4C-87D7-5FCC59BDBB2A}" type="datetimeFigureOut">
              <a:rPr lang="en-US" smtClean="0"/>
              <a:t>7/6/19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3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C4FF75-4999-6A4C-87D7-5FCC59BDBB2A}" type="datetimeFigureOut">
              <a:rPr lang="en-US" smtClean="0"/>
              <a:t>7/6/19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7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C4FF75-4999-6A4C-87D7-5FCC59BDBB2A}" type="datetimeFigureOut">
              <a:rPr lang="en-US" smtClean="0"/>
              <a:t>7/6/19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0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C4FF75-4999-6A4C-87D7-5FCC59BDBB2A}" type="datetimeFigureOut">
              <a:rPr lang="en-US" smtClean="0"/>
              <a:t>7/6/19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C4FF75-4999-6A4C-87D7-5FCC59BDBB2A}" type="datetimeFigureOut">
              <a:rPr lang="en-US" smtClean="0"/>
              <a:t>7/6/19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1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C4FF75-4999-6A4C-87D7-5FCC59BDBB2A}" type="datetimeFigureOut">
              <a:rPr lang="en-US" smtClean="0"/>
              <a:t>7/6/19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9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C4FF75-4999-6A4C-87D7-5FCC59BDBB2A}" type="datetimeFigureOut">
              <a:rPr lang="en-US" smtClean="0"/>
              <a:t>7/6/19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2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C4FF75-4999-6A4C-87D7-5FCC59BDBB2A}" type="datetimeFigureOut">
              <a:rPr lang="en-US" smtClean="0"/>
              <a:t>7/6/19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1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C4FF75-4999-6A4C-87D7-5FCC59BDBB2A}" type="datetimeFigureOut">
              <a:rPr lang="en-US" smtClean="0"/>
              <a:t>7/6/19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4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B26A19DD-4D76-924F-9786-4CCFE7601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287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wissen.io/create-a-kickass-banking-app-using-a-basepage-in-xamari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668F6DC-99AD-9D40-8C08-9AD1A66E9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9" y="997028"/>
            <a:ext cx="4876800" cy="352348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7B23C19-6682-EE4B-8F9E-240690FD65C2}"/>
              </a:ext>
            </a:extLst>
          </p:cNvPr>
          <p:cNvSpPr txBox="1">
            <a:spLocks/>
          </p:cNvSpPr>
          <p:nvPr/>
        </p:nvSpPr>
        <p:spPr>
          <a:xfrm>
            <a:off x="3905761" y="5135949"/>
            <a:ext cx="4380477" cy="37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Houston, TX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5262C8-8091-F34F-B8ED-EBC108AF90F1}"/>
              </a:ext>
            </a:extLst>
          </p:cNvPr>
          <p:cNvSpPr txBox="1">
            <a:spLocks/>
          </p:cNvSpPr>
          <p:nvPr/>
        </p:nvSpPr>
        <p:spPr>
          <a:xfrm>
            <a:off x="3905761" y="5430239"/>
            <a:ext cx="4380477" cy="37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D6D8D-FD1E-834C-9E4A-59E51F366DA8}"/>
              </a:ext>
            </a:extLst>
          </p:cNvPr>
          <p:cNvSpPr/>
          <p:nvPr/>
        </p:nvSpPr>
        <p:spPr>
          <a:xfrm>
            <a:off x="0" y="6198860"/>
            <a:ext cx="12192000" cy="659140"/>
          </a:xfrm>
          <a:prstGeom prst="rect">
            <a:avLst/>
          </a:prstGeom>
          <a:solidFill>
            <a:srgbClr val="349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6B21F0-530B-1E4C-969E-EDB45970A488}"/>
              </a:ext>
            </a:extLst>
          </p:cNvPr>
          <p:cNvSpPr txBox="1">
            <a:spLocks/>
          </p:cNvSpPr>
          <p:nvPr/>
        </p:nvSpPr>
        <p:spPr>
          <a:xfrm>
            <a:off x="3905761" y="6365659"/>
            <a:ext cx="4380477" cy="37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#XamDevSummit</a:t>
            </a:r>
          </a:p>
        </p:txBody>
      </p:sp>
    </p:spTree>
    <p:extLst>
      <p:ext uri="{BB962C8B-B14F-4D97-AF65-F5344CB8AC3E}">
        <p14:creationId xmlns:p14="http://schemas.microsoft.com/office/powerpoint/2010/main" val="384187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6CF166-322D-1C4D-B55E-10517726FBC6}"/>
              </a:ext>
            </a:extLst>
          </p:cNvPr>
          <p:cNvSpPr/>
          <p:nvPr/>
        </p:nvSpPr>
        <p:spPr>
          <a:xfrm>
            <a:off x="0" y="18688"/>
            <a:ext cx="6096000" cy="6858000"/>
          </a:xfrm>
          <a:prstGeom prst="rect">
            <a:avLst/>
          </a:prstGeom>
          <a:solidFill>
            <a:srgbClr val="349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10DA2-6B02-A640-AD1C-5F1A9B2F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3" y="1068444"/>
            <a:ext cx="4662179" cy="30348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Thinking outside of the box with </a:t>
            </a:r>
            <a:r>
              <a:rPr lang="en-US" sz="5400" dirty="0" err="1">
                <a:solidFill>
                  <a:srgbClr val="FFFFFF"/>
                </a:solidFill>
              </a:rPr>
              <a:t>Xamarin.Forms</a:t>
            </a:r>
            <a:endParaRPr lang="en-US" sz="5400" b="1" kern="120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363A06D-9B9D-D641-903D-4D95427F5BEC}"/>
              </a:ext>
            </a:extLst>
          </p:cNvPr>
          <p:cNvSpPr/>
          <p:nvPr/>
        </p:nvSpPr>
        <p:spPr>
          <a:xfrm>
            <a:off x="2738604" y="4103301"/>
            <a:ext cx="1983708" cy="45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6BD8F28-2B02-3C47-9B79-F7CBC102D308}"/>
              </a:ext>
            </a:extLst>
          </p:cNvPr>
          <p:cNvSpPr txBox="1">
            <a:spLocks/>
          </p:cNvSpPr>
          <p:nvPr/>
        </p:nvSpPr>
        <p:spPr>
          <a:xfrm>
            <a:off x="1446028" y="4343272"/>
            <a:ext cx="3396904" cy="1864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28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Fixing your UI from the get-go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122BE2-43D2-1941-A859-6B26CAE1BD14}"/>
              </a:ext>
            </a:extLst>
          </p:cNvPr>
          <p:cNvSpPr/>
          <p:nvPr/>
        </p:nvSpPr>
        <p:spPr>
          <a:xfrm>
            <a:off x="5399314" y="2709929"/>
            <a:ext cx="1393372" cy="1393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96E447-48E6-9D42-B511-4BB18C6BFA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89944" y="2800559"/>
            <a:ext cx="1212112" cy="12121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FC36A2C-D013-424E-89E5-2E9B16C7E1DD}"/>
              </a:ext>
            </a:extLst>
          </p:cNvPr>
          <p:cNvSpPr txBox="1"/>
          <p:nvPr/>
        </p:nvSpPr>
        <p:spPr>
          <a:xfrm>
            <a:off x="7022969" y="2801357"/>
            <a:ext cx="5169031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Glenn Versweyveld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05390D-94E7-A640-BDBF-71A86D3721AB}"/>
              </a:ext>
            </a:extLst>
          </p:cNvPr>
          <p:cNvSpPr txBox="1"/>
          <p:nvPr/>
        </p:nvSpPr>
        <p:spPr>
          <a:xfrm>
            <a:off x="7425764" y="3514880"/>
            <a:ext cx="4245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50ACF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Depechie</a:t>
            </a:r>
            <a:endParaRPr lang="en-US" sz="2000" b="1" dirty="0">
              <a:solidFill>
                <a:srgbClr val="50ACF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55A9386-A87B-C648-AD02-34F206E4D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112" y="3547609"/>
            <a:ext cx="334652" cy="33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8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9337CD2-3A17-F94B-850F-529790C93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64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6CF166-322D-1C4D-B55E-10517726FBC6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349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A2A554-AD7C-F547-B835-A024B5967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470" y="0"/>
            <a:ext cx="4095750" cy="6858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73837B25-97BB-E146-86DF-DD61B6A33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43" y="1993355"/>
            <a:ext cx="4380477" cy="886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  <a:endParaRPr lang="en-US" sz="5400" b="1" kern="120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E83F99F-D936-E147-80D0-25261605C7AF}"/>
              </a:ext>
            </a:extLst>
          </p:cNvPr>
          <p:cNvSpPr txBox="1">
            <a:spLocks/>
          </p:cNvSpPr>
          <p:nvPr/>
        </p:nvSpPr>
        <p:spPr>
          <a:xfrm>
            <a:off x="557743" y="2897245"/>
            <a:ext cx="4475765" cy="88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00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Download our Xamarin based mobile app: </a:t>
            </a:r>
            <a:r>
              <a:rPr lang="en-US" sz="2000">
                <a:solidFill>
                  <a:srgbClr val="3499D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XamDevSummit.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081CF1-ADCC-0F42-AE97-2BFC07135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479" y="4139869"/>
            <a:ext cx="1292494" cy="3824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7B2FF8-4F9F-3D44-B400-D266C0F5A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64" y="4141272"/>
            <a:ext cx="1292492" cy="38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0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FBD0FE-9F9A-384E-A1C0-48771DAF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79" y="348061"/>
            <a:ext cx="11014842" cy="624151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common </a:t>
            </a:r>
            <a:r>
              <a:rPr lang="en-US" sz="2800" b="1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StackOverflow</a:t>
            </a:r>
            <a:r>
              <a:rPr 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questions ( </a:t>
            </a:r>
            <a:r>
              <a:rPr lang="en-US" sz="2800" b="1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imho</a:t>
            </a:r>
            <a:r>
              <a:rPr 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)</a:t>
            </a:r>
            <a:br>
              <a:rPr 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Uniform title with extra content</a:t>
            </a:r>
            <a:br>
              <a:rPr 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Dynamic toolbar items</a:t>
            </a:r>
            <a:br>
              <a:rPr 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sz="2800" b="1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FabButton</a:t>
            </a:r>
            <a:r>
              <a:rPr 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 floating action button )</a:t>
            </a:r>
            <a:br>
              <a:rPr 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Popups!</a:t>
            </a:r>
            <a:br>
              <a:rPr 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Real world </a:t>
            </a:r>
            <a:r>
              <a:rPr lang="en-US" sz="2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by Steven </a:t>
            </a:r>
            <a:r>
              <a:rPr lang="en-US" sz="2800" b="1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Thewissen</a:t>
            </a:r>
            <a:br>
              <a:rPr 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800" dirty="0">
                <a:hlinkClick r:id="rId3"/>
              </a:rPr>
              <a:t>https://www.thewissen.io/create-a-kickass-banking-app-using-a-basepage-in-xamarin/</a:t>
            </a:r>
            <a:endParaRPr lang="en-US" sz="2800" b="1" kern="12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593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FBD0FE-9F9A-384E-A1C0-48771DAF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79" y="348061"/>
            <a:ext cx="11014842" cy="62415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026286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1B26623-E122-A544-B08D-13B61600C4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9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E94A549-8D83-7048-ABF5-D29F1C38E723}"/>
              </a:ext>
            </a:extLst>
          </p:cNvPr>
          <p:cNvSpPr txBox="1">
            <a:spLocks/>
          </p:cNvSpPr>
          <p:nvPr/>
        </p:nvSpPr>
        <p:spPr>
          <a:xfrm>
            <a:off x="3764910" y="2951626"/>
            <a:ext cx="4662179" cy="954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57587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1B26623-E122-A544-B08D-13B61600C4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9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8CB011D-55F9-D846-885D-C6F8FFCD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4909" y="4188752"/>
            <a:ext cx="4662179" cy="9547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b="1" kern="12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677FE2-77E6-6A4B-A051-82BC7E3DF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964" y="1254741"/>
            <a:ext cx="3174068" cy="243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8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AB04B350FDE4469B207752554CF9D4" ma:contentTypeVersion="8" ma:contentTypeDescription="Create a new document." ma:contentTypeScope="" ma:versionID="95d8e2b9ebddeb0be6af75def6ccefee">
  <xsd:schema xmlns:xsd="http://www.w3.org/2001/XMLSchema" xmlns:xs="http://www.w3.org/2001/XMLSchema" xmlns:p="http://schemas.microsoft.com/office/2006/metadata/properties" xmlns:ns2="fc181520-f846-488d-b629-dceedcf9985c" targetNamespace="http://schemas.microsoft.com/office/2006/metadata/properties" ma:root="true" ma:fieldsID="ac9024d5708d8777b92a217408405880" ns2:_="">
    <xsd:import namespace="fc181520-f846-488d-b629-dceedcf998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181520-f846-488d-b629-dceedcf998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37FF74-5905-443B-AC4D-40A9420F2E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3904D7-E482-4122-BC60-02D520BB5A3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6181229-37C6-4BA0-BD48-A92C006E29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181520-f846-488d-b629-dceedcf998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50</Words>
  <Application>Microsoft Macintosh PowerPoint</Application>
  <PresentationFormat>Widescreen</PresentationFormat>
  <Paragraphs>15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Open Sans</vt:lpstr>
      <vt:lpstr>Office Theme</vt:lpstr>
      <vt:lpstr>PowerPoint Presentation</vt:lpstr>
      <vt:lpstr>Thinking outside of the box with Xamarin.Forms</vt:lpstr>
      <vt:lpstr>PowerPoint Presentation</vt:lpstr>
      <vt:lpstr>AGENDA</vt:lpstr>
      <vt:lpstr>Most common StackOverflow questions ( imho )  - Uniform title with extra content - Dynamic toolbar items - FabButton ( floating action button ) - Popups!  Real world example by Steven Thewissen https://www.thewissen.io/create-a-kickass-banking-app-using-a-basepage-in-xamarin/</vt:lpstr>
      <vt:lpstr>CODE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Cruz</dc:creator>
  <cp:lastModifiedBy>Glenn Versweyveld</cp:lastModifiedBy>
  <cp:revision>5</cp:revision>
  <dcterms:created xsi:type="dcterms:W3CDTF">2019-07-03T02:22:16Z</dcterms:created>
  <dcterms:modified xsi:type="dcterms:W3CDTF">2019-07-06T11:41:05Z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0x010100D8AB04B350FDE4469B207752554CF9D4</vt:lpwstr>
  </property>
</Properties>
</file>