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0" r:id="rId2"/>
  </p:sldMasterIdLst>
  <p:notesMasterIdLst>
    <p:notesMasterId r:id="rId37"/>
  </p:notesMasterIdLst>
  <p:sldIdLst>
    <p:sldId id="298" r:id="rId3"/>
    <p:sldId id="300" r:id="rId4"/>
    <p:sldId id="263" r:id="rId5"/>
    <p:sldId id="256" r:id="rId6"/>
    <p:sldId id="301" r:id="rId7"/>
    <p:sldId id="275" r:id="rId8"/>
    <p:sldId id="277" r:id="rId9"/>
    <p:sldId id="302" r:id="rId10"/>
    <p:sldId id="303" r:id="rId11"/>
    <p:sldId id="281" r:id="rId12"/>
    <p:sldId id="276" r:id="rId13"/>
    <p:sldId id="282" r:id="rId14"/>
    <p:sldId id="283" r:id="rId15"/>
    <p:sldId id="304" r:id="rId16"/>
    <p:sldId id="305" r:id="rId17"/>
    <p:sldId id="258" r:id="rId18"/>
    <p:sldId id="286" r:id="rId19"/>
    <p:sldId id="306" r:id="rId20"/>
    <p:sldId id="307" r:id="rId21"/>
    <p:sldId id="308" r:id="rId22"/>
    <p:sldId id="309" r:id="rId23"/>
    <p:sldId id="310" r:id="rId24"/>
    <p:sldId id="267" r:id="rId25"/>
    <p:sldId id="311" r:id="rId26"/>
    <p:sldId id="269" r:id="rId27"/>
    <p:sldId id="270" r:id="rId28"/>
    <p:sldId id="272" r:id="rId29"/>
    <p:sldId id="312" r:id="rId30"/>
    <p:sldId id="313" r:id="rId31"/>
    <p:sldId id="314" r:id="rId32"/>
    <p:sldId id="288" r:id="rId33"/>
    <p:sldId id="289" r:id="rId34"/>
    <p:sldId id="262" r:id="rId35"/>
    <p:sldId id="26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CA295D-E244-4477-BB01-D1740D88AFD9}" v="550" dt="2019-07-12T05:55:52.1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9" autoAdjust="0"/>
    <p:restoredTop sz="83809" autoAdjust="0"/>
  </p:normalViewPr>
  <p:slideViewPr>
    <p:cSldViewPr snapToGrid="0" showGuides="1">
      <p:cViewPr varScale="1">
        <p:scale>
          <a:sx n="74" d="100"/>
          <a:sy n="74" d="100"/>
        </p:scale>
        <p:origin x="57" y="297"/>
      </p:cViewPr>
      <p:guideLst/>
    </p:cSldViewPr>
  </p:slideViewPr>
  <p:notesTextViewPr>
    <p:cViewPr>
      <p:scale>
        <a:sx n="1" d="1"/>
        <a:sy n="1" d="1"/>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ane Newman" userId="c6b4069d809d5015" providerId="LiveId" clId="{B4CF6675-F90C-4CBD-832D-127F0F11A58B}"/>
    <pc:docChg chg="undo redo custSel addSld delSld modSld sldOrd modMainMaster">
      <pc:chgData name="Duane Newman" userId="c6b4069d809d5015" providerId="LiveId" clId="{B4CF6675-F90C-4CBD-832D-127F0F11A58B}" dt="2019-07-12T05:56:06.012" v="1496" actId="20577"/>
      <pc:docMkLst>
        <pc:docMk/>
      </pc:docMkLst>
      <pc:sldChg chg="del modTransition">
        <pc:chgData name="Duane Newman" userId="c6b4069d809d5015" providerId="LiveId" clId="{B4CF6675-F90C-4CBD-832D-127F0F11A58B}" dt="2019-07-12T03:42:59.851" v="860" actId="2696"/>
        <pc:sldMkLst>
          <pc:docMk/>
          <pc:sldMk cId="2140218921" sldId="257"/>
        </pc:sldMkLst>
      </pc:sldChg>
      <pc:sldChg chg="add">
        <pc:chgData name="Duane Newman" userId="c6b4069d809d5015" providerId="LiveId" clId="{B4CF6675-F90C-4CBD-832D-127F0F11A58B}" dt="2019-07-11T23:23:07.059" v="4"/>
        <pc:sldMkLst>
          <pc:docMk/>
          <pc:sldMk cId="3929285548" sldId="260"/>
        </pc:sldMkLst>
      </pc:sldChg>
      <pc:sldChg chg="del modTransition">
        <pc:chgData name="Duane Newman" userId="c6b4069d809d5015" providerId="LiveId" clId="{B4CF6675-F90C-4CBD-832D-127F0F11A58B}" dt="2019-07-12T03:42:59.845" v="859" actId="2696"/>
        <pc:sldMkLst>
          <pc:docMk/>
          <pc:sldMk cId="1291952962" sldId="261"/>
        </pc:sldMkLst>
      </pc:sldChg>
      <pc:sldChg chg="add">
        <pc:chgData name="Duane Newman" userId="c6b4069d809d5015" providerId="LiveId" clId="{B4CF6675-F90C-4CBD-832D-127F0F11A58B}" dt="2019-07-11T23:23:07.059" v="4"/>
        <pc:sldMkLst>
          <pc:docMk/>
          <pc:sldMk cId="1575875510" sldId="262"/>
        </pc:sldMkLst>
      </pc:sldChg>
      <pc:sldChg chg="add">
        <pc:chgData name="Duane Newman" userId="c6b4069d809d5015" providerId="LiveId" clId="{B4CF6675-F90C-4CBD-832D-127F0F11A58B}" dt="2019-07-11T23:19:12.553" v="0"/>
        <pc:sldMkLst>
          <pc:docMk/>
          <pc:sldMk cId="1150206226" sldId="263"/>
        </pc:sldMkLst>
      </pc:sldChg>
      <pc:sldChg chg="del">
        <pc:chgData name="Duane Newman" userId="c6b4069d809d5015" providerId="LiveId" clId="{B4CF6675-F90C-4CBD-832D-127F0F11A58B}" dt="2019-07-12T04:11:11.619" v="1125" actId="2696"/>
        <pc:sldMkLst>
          <pc:docMk/>
          <pc:sldMk cId="1123676153" sldId="268"/>
        </pc:sldMkLst>
      </pc:sldChg>
      <pc:sldChg chg="del">
        <pc:chgData name="Duane Newman" userId="c6b4069d809d5015" providerId="LiveId" clId="{B4CF6675-F90C-4CBD-832D-127F0F11A58B}" dt="2019-07-12T04:17:45.999" v="1255" actId="2696"/>
        <pc:sldMkLst>
          <pc:docMk/>
          <pc:sldMk cId="2074054882" sldId="273"/>
        </pc:sldMkLst>
      </pc:sldChg>
      <pc:sldChg chg="addSp delSp modSp modNotesTx">
        <pc:chgData name="Duane Newman" userId="c6b4069d809d5015" providerId="LiveId" clId="{B4CF6675-F90C-4CBD-832D-127F0F11A58B}" dt="2019-07-12T02:53:04.752" v="805" actId="15"/>
        <pc:sldMkLst>
          <pc:docMk/>
          <pc:sldMk cId="3856094948" sldId="277"/>
        </pc:sldMkLst>
        <pc:spChg chg="mod">
          <ac:chgData name="Duane Newman" userId="c6b4069d809d5015" providerId="LiveId" clId="{B4CF6675-F90C-4CBD-832D-127F0F11A58B}" dt="2019-07-12T02:37:36.506" v="769" actId="20577"/>
          <ac:spMkLst>
            <pc:docMk/>
            <pc:sldMk cId="3856094948" sldId="277"/>
            <ac:spMk id="2" creationId="{0F57596B-EFEE-4B1D-9DB4-247815A41574}"/>
          </ac:spMkLst>
        </pc:spChg>
        <pc:spChg chg="del mod">
          <ac:chgData name="Duane Newman" userId="c6b4069d809d5015" providerId="LiveId" clId="{B4CF6675-F90C-4CBD-832D-127F0F11A58B}" dt="2019-07-12T02:42:47.324" v="787" actId="478"/>
          <ac:spMkLst>
            <pc:docMk/>
            <pc:sldMk cId="3856094948" sldId="277"/>
            <ac:spMk id="3" creationId="{C6135F6B-74A3-43DF-AF9D-755527EF3906}"/>
          </ac:spMkLst>
        </pc:spChg>
        <pc:graphicFrameChg chg="add mod">
          <ac:chgData name="Duane Newman" userId="c6b4069d809d5015" providerId="LiveId" clId="{B4CF6675-F90C-4CBD-832D-127F0F11A58B}" dt="2019-07-12T02:44:42.199" v="794" actId="1076"/>
          <ac:graphicFrameMkLst>
            <pc:docMk/>
            <pc:sldMk cId="3856094948" sldId="277"/>
            <ac:graphicFrameMk id="4" creationId="{CB4A957F-3378-4975-B8FA-B2FD5B805E24}"/>
          </ac:graphicFrameMkLst>
        </pc:graphicFrameChg>
      </pc:sldChg>
      <pc:sldChg chg="del">
        <pc:chgData name="Duane Newman" userId="c6b4069d809d5015" providerId="LiveId" clId="{B4CF6675-F90C-4CBD-832D-127F0F11A58B}" dt="2019-07-12T02:53:33.005" v="806" actId="2696"/>
        <pc:sldMkLst>
          <pc:docMk/>
          <pc:sldMk cId="1317983002" sldId="278"/>
        </pc:sldMkLst>
      </pc:sldChg>
      <pc:sldChg chg="del">
        <pc:chgData name="Duane Newman" userId="c6b4069d809d5015" providerId="LiveId" clId="{B4CF6675-F90C-4CBD-832D-127F0F11A58B}" dt="2019-07-12T02:32:51.306" v="612" actId="2696"/>
        <pc:sldMkLst>
          <pc:docMk/>
          <pc:sldMk cId="2390042174" sldId="280"/>
        </pc:sldMkLst>
      </pc:sldChg>
      <pc:sldChg chg="modSp">
        <pc:chgData name="Duane Newman" userId="c6b4069d809d5015" providerId="LiveId" clId="{B4CF6675-F90C-4CBD-832D-127F0F11A58B}" dt="2019-07-12T02:35:24.722" v="742" actId="20577"/>
        <pc:sldMkLst>
          <pc:docMk/>
          <pc:sldMk cId="2396037706" sldId="281"/>
        </pc:sldMkLst>
        <pc:spChg chg="mod">
          <ac:chgData name="Duane Newman" userId="c6b4069d809d5015" providerId="LiveId" clId="{B4CF6675-F90C-4CBD-832D-127F0F11A58B}" dt="2019-07-12T02:35:24.722" v="742" actId="20577"/>
          <ac:spMkLst>
            <pc:docMk/>
            <pc:sldMk cId="2396037706" sldId="281"/>
            <ac:spMk id="3" creationId="{8D0DAFAF-8FF2-43A9-9640-4CF484F7038D}"/>
          </ac:spMkLst>
        </pc:spChg>
      </pc:sldChg>
      <pc:sldChg chg="del">
        <pc:chgData name="Duane Newman" userId="c6b4069d809d5015" providerId="LiveId" clId="{B4CF6675-F90C-4CBD-832D-127F0F11A58B}" dt="2019-07-12T03:37:57.564" v="857" actId="2696"/>
        <pc:sldMkLst>
          <pc:docMk/>
          <pc:sldMk cId="2544295928" sldId="284"/>
        </pc:sldMkLst>
      </pc:sldChg>
      <pc:sldChg chg="del">
        <pc:chgData name="Duane Newman" userId="c6b4069d809d5015" providerId="LiveId" clId="{B4CF6675-F90C-4CBD-832D-127F0F11A58B}" dt="2019-07-12T03:51:34.677" v="890" actId="2696"/>
        <pc:sldMkLst>
          <pc:docMk/>
          <pc:sldMk cId="3641101460" sldId="285"/>
        </pc:sldMkLst>
      </pc:sldChg>
      <pc:sldChg chg="modSp modTransition">
        <pc:chgData name="Duane Newman" userId="c6b4069d809d5015" providerId="LiveId" clId="{B4CF6675-F90C-4CBD-832D-127F0F11A58B}" dt="2019-07-12T05:54:17.300" v="1486"/>
        <pc:sldMkLst>
          <pc:docMk/>
          <pc:sldMk cId="1936416440" sldId="288"/>
        </pc:sldMkLst>
        <pc:spChg chg="mod">
          <ac:chgData name="Duane Newman" userId="c6b4069d809d5015" providerId="LiveId" clId="{B4CF6675-F90C-4CBD-832D-127F0F11A58B}" dt="2019-07-12T05:53:55.080" v="1485"/>
          <ac:spMkLst>
            <pc:docMk/>
            <pc:sldMk cId="1936416440" sldId="288"/>
            <ac:spMk id="2" creationId="{887304CC-DDEA-4787-814A-A344DAACEA68}"/>
          </ac:spMkLst>
        </pc:spChg>
      </pc:sldChg>
      <pc:sldChg chg="addSp modSp">
        <pc:chgData name="Duane Newman" userId="c6b4069d809d5015" providerId="LiveId" clId="{B4CF6675-F90C-4CBD-832D-127F0F11A58B}" dt="2019-07-12T05:56:06.012" v="1496" actId="20577"/>
        <pc:sldMkLst>
          <pc:docMk/>
          <pc:sldMk cId="2011892730" sldId="289"/>
        </pc:sldMkLst>
        <pc:spChg chg="mod">
          <ac:chgData name="Duane Newman" userId="c6b4069d809d5015" providerId="LiveId" clId="{B4CF6675-F90C-4CBD-832D-127F0F11A58B}" dt="2019-07-12T05:56:06.012" v="1496" actId="20577"/>
          <ac:spMkLst>
            <pc:docMk/>
            <pc:sldMk cId="2011892730" sldId="289"/>
            <ac:spMk id="3" creationId="{3B7682DF-DA62-40BF-B333-BD2B9C8C9BDA}"/>
          </ac:spMkLst>
        </pc:spChg>
        <pc:spChg chg="add mod">
          <ac:chgData name="Duane Newman" userId="c6b4069d809d5015" providerId="LiveId" clId="{B4CF6675-F90C-4CBD-832D-127F0F11A58B}" dt="2019-07-12T05:55:52.124" v="1493"/>
          <ac:spMkLst>
            <pc:docMk/>
            <pc:sldMk cId="2011892730" sldId="289"/>
            <ac:spMk id="4" creationId="{8A448B6F-F94B-4669-95F2-0FBD49D044D5}"/>
          </ac:spMkLst>
        </pc:spChg>
      </pc:sldChg>
      <pc:sldChg chg="del modTransition">
        <pc:chgData name="Duane Newman" userId="c6b4069d809d5015" providerId="LiveId" clId="{B4CF6675-F90C-4CBD-832D-127F0F11A58B}" dt="2019-07-12T03:42:59.834" v="858" actId="2696"/>
        <pc:sldMkLst>
          <pc:docMk/>
          <pc:sldMk cId="1840100655" sldId="290"/>
        </pc:sldMkLst>
      </pc:sldChg>
      <pc:sldChg chg="del modTransition">
        <pc:chgData name="Duane Newman" userId="c6b4069d809d5015" providerId="LiveId" clId="{B4CF6675-F90C-4CBD-832D-127F0F11A58B}" dt="2019-07-12T03:42:59.856" v="861" actId="2696"/>
        <pc:sldMkLst>
          <pc:docMk/>
          <pc:sldMk cId="2315509081" sldId="291"/>
        </pc:sldMkLst>
      </pc:sldChg>
      <pc:sldChg chg="modSp del">
        <pc:chgData name="Duane Newman" userId="c6b4069d809d5015" providerId="LiveId" clId="{B4CF6675-F90C-4CBD-832D-127F0F11A58B}" dt="2019-07-12T02:20:40.096" v="507" actId="2696"/>
        <pc:sldMkLst>
          <pc:docMk/>
          <pc:sldMk cId="944905306" sldId="292"/>
        </pc:sldMkLst>
        <pc:spChg chg="mod">
          <ac:chgData name="Duane Newman" userId="c6b4069d809d5015" providerId="LiveId" clId="{B4CF6675-F90C-4CBD-832D-127F0F11A58B}" dt="2019-07-12T02:10:10.207" v="411" actId="14100"/>
          <ac:spMkLst>
            <pc:docMk/>
            <pc:sldMk cId="944905306" sldId="292"/>
            <ac:spMk id="2" creationId="{E1C0B64B-35C6-4210-B7AB-4BDFFF3A1A22}"/>
          </ac:spMkLst>
        </pc:spChg>
      </pc:sldChg>
      <pc:sldChg chg="del">
        <pc:chgData name="Duane Newman" userId="c6b4069d809d5015" providerId="LiveId" clId="{B4CF6675-F90C-4CBD-832D-127F0F11A58B}" dt="2019-07-12T03:54:56.387" v="912" actId="2696"/>
        <pc:sldMkLst>
          <pc:docMk/>
          <pc:sldMk cId="204310332" sldId="293"/>
        </pc:sldMkLst>
      </pc:sldChg>
      <pc:sldChg chg="del">
        <pc:chgData name="Duane Newman" userId="c6b4069d809d5015" providerId="LiveId" clId="{B4CF6675-F90C-4CBD-832D-127F0F11A58B}" dt="2019-07-12T03:57:46.066" v="1012" actId="2696"/>
        <pc:sldMkLst>
          <pc:docMk/>
          <pc:sldMk cId="4088407690" sldId="294"/>
        </pc:sldMkLst>
      </pc:sldChg>
      <pc:sldChg chg="del">
        <pc:chgData name="Duane Newman" userId="c6b4069d809d5015" providerId="LiveId" clId="{B4CF6675-F90C-4CBD-832D-127F0F11A58B}" dt="2019-07-12T04:09:09.379" v="1117" actId="2696"/>
        <pc:sldMkLst>
          <pc:docMk/>
          <pc:sldMk cId="3925105630" sldId="295"/>
        </pc:sldMkLst>
      </pc:sldChg>
      <pc:sldChg chg="del">
        <pc:chgData name="Duane Newman" userId="c6b4069d809d5015" providerId="LiveId" clId="{B4CF6675-F90C-4CBD-832D-127F0F11A58B}" dt="2019-07-12T04:20:46.011" v="1304" actId="2696"/>
        <pc:sldMkLst>
          <pc:docMk/>
          <pc:sldMk cId="2664104634" sldId="296"/>
        </pc:sldMkLst>
      </pc:sldChg>
      <pc:sldChg chg="del">
        <pc:chgData name="Duane Newman" userId="c6b4069d809d5015" providerId="LiveId" clId="{B4CF6675-F90C-4CBD-832D-127F0F11A58B}" dt="2019-07-12T04:22:07.921" v="1324" actId="2696"/>
        <pc:sldMkLst>
          <pc:docMk/>
          <pc:sldMk cId="892343071" sldId="297"/>
        </pc:sldMkLst>
      </pc:sldChg>
      <pc:sldChg chg="add setBg">
        <pc:chgData name="Duane Newman" userId="c6b4069d809d5015" providerId="LiveId" clId="{B4CF6675-F90C-4CBD-832D-127F0F11A58B}" dt="2019-07-11T23:19:12.553" v="0"/>
        <pc:sldMkLst>
          <pc:docMk/>
          <pc:sldMk cId="3841879495" sldId="298"/>
        </pc:sldMkLst>
      </pc:sldChg>
      <pc:sldChg chg="modSp add del setBg">
        <pc:chgData name="Duane Newman" userId="c6b4069d809d5015" providerId="LiveId" clId="{B4CF6675-F90C-4CBD-832D-127F0F11A58B}" dt="2019-07-11T23:22:30.842" v="3" actId="2696"/>
        <pc:sldMkLst>
          <pc:docMk/>
          <pc:sldMk cId="440683271" sldId="299"/>
        </pc:sldMkLst>
        <pc:spChg chg="mod">
          <ac:chgData name="Duane Newman" userId="c6b4069d809d5015" providerId="LiveId" clId="{B4CF6675-F90C-4CBD-832D-127F0F11A58B}" dt="2019-07-11T23:21:59.321" v="2"/>
          <ac:spMkLst>
            <pc:docMk/>
            <pc:sldMk cId="440683271" sldId="299"/>
            <ac:spMk id="2" creationId="{2D910DA2-6B02-A640-AD1C-5F1A9B2FC8C9}"/>
          </ac:spMkLst>
        </pc:spChg>
      </pc:sldChg>
      <pc:sldChg chg="add">
        <pc:chgData name="Duane Newman" userId="c6b4069d809d5015" providerId="LiveId" clId="{B4CF6675-F90C-4CBD-832D-127F0F11A58B}" dt="2019-07-11T23:19:12.553" v="0"/>
        <pc:sldMkLst>
          <pc:docMk/>
          <pc:sldMk cId="2044264685" sldId="300"/>
        </pc:sldMkLst>
      </pc:sldChg>
      <pc:sldChg chg="addSp delSp modSp add ord modNotesTx">
        <pc:chgData name="Duane Newman" userId="c6b4069d809d5015" providerId="LiveId" clId="{B4CF6675-F90C-4CBD-832D-127F0F11A58B}" dt="2019-07-12T02:07:20.965" v="403" actId="1036"/>
        <pc:sldMkLst>
          <pc:docMk/>
          <pc:sldMk cId="4294833410" sldId="301"/>
        </pc:sldMkLst>
        <pc:spChg chg="mod">
          <ac:chgData name="Duane Newman" userId="c6b4069d809d5015" providerId="LiveId" clId="{B4CF6675-F90C-4CBD-832D-127F0F11A58B}" dt="2019-07-11T23:33:58.479" v="111" actId="20577"/>
          <ac:spMkLst>
            <pc:docMk/>
            <pc:sldMk cId="4294833410" sldId="301"/>
            <ac:spMk id="2" creationId="{412770AC-5968-4C4D-9FDB-B1D3FB27060E}"/>
          </ac:spMkLst>
        </pc:spChg>
        <pc:spChg chg="del">
          <ac:chgData name="Duane Newman" userId="c6b4069d809d5015" providerId="LiveId" clId="{B4CF6675-F90C-4CBD-832D-127F0F11A58B}" dt="2019-07-11T23:26:30.336" v="6"/>
          <ac:spMkLst>
            <pc:docMk/>
            <pc:sldMk cId="4294833410" sldId="301"/>
            <ac:spMk id="3" creationId="{60B89A7F-7907-4C9A-96C3-904823444BC8}"/>
          </ac:spMkLst>
        </pc:spChg>
        <pc:spChg chg="add del mod">
          <ac:chgData name="Duane Newman" userId="c6b4069d809d5015" providerId="LiveId" clId="{B4CF6675-F90C-4CBD-832D-127F0F11A58B}" dt="2019-07-11T23:38:09.628" v="199" actId="478"/>
          <ac:spMkLst>
            <pc:docMk/>
            <pc:sldMk cId="4294833410" sldId="301"/>
            <ac:spMk id="4" creationId="{B77BFFCB-6E09-414D-80E2-31DC5E16CED0}"/>
          </ac:spMkLst>
        </pc:spChg>
        <pc:graphicFrameChg chg="add del mod">
          <ac:chgData name="Duane Newman" userId="c6b4069d809d5015" providerId="LiveId" clId="{B4CF6675-F90C-4CBD-832D-127F0F11A58B}" dt="2019-07-11T23:40:26.646" v="206" actId="478"/>
          <ac:graphicFrameMkLst>
            <pc:docMk/>
            <pc:sldMk cId="4294833410" sldId="301"/>
            <ac:graphicFrameMk id="5" creationId="{D973D4CB-00F6-4593-ADBA-7A377A9DA4A4}"/>
          </ac:graphicFrameMkLst>
        </pc:graphicFrameChg>
        <pc:graphicFrameChg chg="add del mod">
          <ac:chgData name="Duane Newman" userId="c6b4069d809d5015" providerId="LiveId" clId="{B4CF6675-F90C-4CBD-832D-127F0F11A58B}" dt="2019-07-12T02:01:08.806" v="333" actId="478"/>
          <ac:graphicFrameMkLst>
            <pc:docMk/>
            <pc:sldMk cId="4294833410" sldId="301"/>
            <ac:graphicFrameMk id="6" creationId="{4EE93D73-622D-415F-8FD2-D441842B57A9}"/>
          </ac:graphicFrameMkLst>
        </pc:graphicFrameChg>
        <pc:graphicFrameChg chg="add del mod">
          <ac:chgData name="Duane Newman" userId="c6b4069d809d5015" providerId="LiveId" clId="{B4CF6675-F90C-4CBD-832D-127F0F11A58B}" dt="2019-07-12T01:59:19.406" v="324" actId="478"/>
          <ac:graphicFrameMkLst>
            <pc:docMk/>
            <pc:sldMk cId="4294833410" sldId="301"/>
            <ac:graphicFrameMk id="7" creationId="{C730F8B7-00BC-42FB-AE24-262ACD314C01}"/>
          </ac:graphicFrameMkLst>
        </pc:graphicFrameChg>
        <pc:graphicFrameChg chg="add mod">
          <ac:chgData name="Duane Newman" userId="c6b4069d809d5015" providerId="LiveId" clId="{B4CF6675-F90C-4CBD-832D-127F0F11A58B}" dt="2019-07-12T02:07:20.965" v="403" actId="1036"/>
          <ac:graphicFrameMkLst>
            <pc:docMk/>
            <pc:sldMk cId="4294833410" sldId="301"/>
            <ac:graphicFrameMk id="8" creationId="{662F012C-80E3-4DB6-9B8F-B65AA595A3BC}"/>
          </ac:graphicFrameMkLst>
        </pc:graphicFrameChg>
      </pc:sldChg>
      <pc:sldChg chg="modSp add ord">
        <pc:chgData name="Duane Newman" userId="c6b4069d809d5015" providerId="LiveId" clId="{B4CF6675-F90C-4CBD-832D-127F0F11A58B}" dt="2019-07-12T03:22:20.080" v="834" actId="20577"/>
        <pc:sldMkLst>
          <pc:docMk/>
          <pc:sldMk cId="2857700614" sldId="302"/>
        </pc:sldMkLst>
        <pc:spChg chg="mod">
          <ac:chgData name="Duane Newman" userId="c6b4069d809d5015" providerId="LiveId" clId="{B4CF6675-F90C-4CBD-832D-127F0F11A58B}" dt="2019-07-12T03:22:20.080" v="834" actId="20577"/>
          <ac:spMkLst>
            <pc:docMk/>
            <pc:sldMk cId="2857700614" sldId="302"/>
            <ac:spMk id="2" creationId="{91825E53-2840-48A3-8083-C558F0389129}"/>
          </ac:spMkLst>
        </pc:spChg>
      </pc:sldChg>
      <pc:sldChg chg="add del">
        <pc:chgData name="Duane Newman" userId="c6b4069d809d5015" providerId="LiveId" clId="{B4CF6675-F90C-4CBD-832D-127F0F11A58B}" dt="2019-07-12T02:19:01.269" v="468" actId="2696"/>
        <pc:sldMkLst>
          <pc:docMk/>
          <pc:sldMk cId="4047768895" sldId="302"/>
        </pc:sldMkLst>
      </pc:sldChg>
      <pc:sldChg chg="modSp add modNotesTx">
        <pc:chgData name="Duane Newman" userId="c6b4069d809d5015" providerId="LiveId" clId="{B4CF6675-F90C-4CBD-832D-127F0F11A58B}" dt="2019-07-12T02:32:47.169" v="611" actId="20577"/>
        <pc:sldMkLst>
          <pc:docMk/>
          <pc:sldMk cId="3455816370" sldId="303"/>
        </pc:sldMkLst>
        <pc:spChg chg="mod">
          <ac:chgData name="Duane Newman" userId="c6b4069d809d5015" providerId="LiveId" clId="{B4CF6675-F90C-4CBD-832D-127F0F11A58B}" dt="2019-07-12T02:30:17.764" v="588" actId="108"/>
          <ac:spMkLst>
            <pc:docMk/>
            <pc:sldMk cId="3455816370" sldId="303"/>
            <ac:spMk id="2" creationId="{91825E53-2840-48A3-8083-C558F0389129}"/>
          </ac:spMkLst>
        </pc:spChg>
      </pc:sldChg>
      <pc:sldChg chg="add del">
        <pc:chgData name="Duane Newman" userId="c6b4069d809d5015" providerId="LiveId" clId="{B4CF6675-F90C-4CBD-832D-127F0F11A58B}" dt="2019-07-12T02:26:38.141" v="516" actId="2696"/>
        <pc:sldMkLst>
          <pc:docMk/>
          <pc:sldMk cId="888298925" sldId="304"/>
        </pc:sldMkLst>
      </pc:sldChg>
      <pc:sldChg chg="modSp add">
        <pc:chgData name="Duane Newman" userId="c6b4069d809d5015" providerId="LiveId" clId="{B4CF6675-F90C-4CBD-832D-127F0F11A58B}" dt="2019-07-12T03:37:27.365" v="854" actId="207"/>
        <pc:sldMkLst>
          <pc:docMk/>
          <pc:sldMk cId="1127874056" sldId="304"/>
        </pc:sldMkLst>
        <pc:spChg chg="mod">
          <ac:chgData name="Duane Newman" userId="c6b4069d809d5015" providerId="LiveId" clId="{B4CF6675-F90C-4CBD-832D-127F0F11A58B}" dt="2019-07-12T03:37:27.365" v="854" actId="207"/>
          <ac:spMkLst>
            <pc:docMk/>
            <pc:sldMk cId="1127874056" sldId="304"/>
            <ac:spMk id="2" creationId="{240F3BA1-7DE0-4925-AC4F-9C1E46E70D88}"/>
          </ac:spMkLst>
        </pc:spChg>
      </pc:sldChg>
      <pc:sldChg chg="modSp add modNotesTx">
        <pc:chgData name="Duane Newman" userId="c6b4069d809d5015" providerId="LiveId" clId="{B4CF6675-F90C-4CBD-832D-127F0F11A58B}" dt="2019-07-12T03:50:59.757" v="889" actId="20577"/>
        <pc:sldMkLst>
          <pc:docMk/>
          <pc:sldMk cId="325603043" sldId="305"/>
        </pc:sldMkLst>
        <pc:spChg chg="mod">
          <ac:chgData name="Duane Newman" userId="c6b4069d809d5015" providerId="LiveId" clId="{B4CF6675-F90C-4CBD-832D-127F0F11A58B}" dt="2019-07-12T03:37:38.600" v="856" actId="207"/>
          <ac:spMkLst>
            <pc:docMk/>
            <pc:sldMk cId="325603043" sldId="305"/>
            <ac:spMk id="2" creationId="{240F3BA1-7DE0-4925-AC4F-9C1E46E70D88}"/>
          </ac:spMkLst>
        </pc:spChg>
      </pc:sldChg>
      <pc:sldChg chg="modSp add modNotesTx">
        <pc:chgData name="Duane Newman" userId="c6b4069d809d5015" providerId="LiveId" clId="{B4CF6675-F90C-4CBD-832D-127F0F11A58B}" dt="2019-07-12T04:01:04.828" v="1048" actId="6549"/>
        <pc:sldMkLst>
          <pc:docMk/>
          <pc:sldMk cId="2402092152" sldId="306"/>
        </pc:sldMkLst>
        <pc:spChg chg="mod">
          <ac:chgData name="Duane Newman" userId="c6b4069d809d5015" providerId="LiveId" clId="{B4CF6675-F90C-4CBD-832D-127F0F11A58B}" dt="2019-07-12T04:01:04.828" v="1048" actId="6549"/>
          <ac:spMkLst>
            <pc:docMk/>
            <pc:sldMk cId="2402092152" sldId="306"/>
            <ac:spMk id="2" creationId="{B9CB5A48-8FB3-44B1-9AED-38B2280407F8}"/>
          </ac:spMkLst>
        </pc:spChg>
      </pc:sldChg>
      <pc:sldChg chg="modSp add modNotesTx">
        <pc:chgData name="Duane Newman" userId="c6b4069d809d5015" providerId="LiveId" clId="{B4CF6675-F90C-4CBD-832D-127F0F11A58B}" dt="2019-07-12T04:00:47.485" v="1047" actId="20577"/>
        <pc:sldMkLst>
          <pc:docMk/>
          <pc:sldMk cId="4094602895" sldId="307"/>
        </pc:sldMkLst>
        <pc:spChg chg="mod">
          <ac:chgData name="Duane Newman" userId="c6b4069d809d5015" providerId="LiveId" clId="{B4CF6675-F90C-4CBD-832D-127F0F11A58B}" dt="2019-07-12T04:00:47.485" v="1047" actId="20577"/>
          <ac:spMkLst>
            <pc:docMk/>
            <pc:sldMk cId="4094602895" sldId="307"/>
            <ac:spMk id="2" creationId="{4F84EA84-6C77-4A52-944F-9CE8CC003C1B}"/>
          </ac:spMkLst>
        </pc:spChg>
      </pc:sldChg>
      <pc:sldChg chg="modSp add">
        <pc:chgData name="Duane Newman" userId="c6b4069d809d5015" providerId="LiveId" clId="{B4CF6675-F90C-4CBD-832D-127F0F11A58B}" dt="2019-07-12T04:08:34.874" v="1112" actId="20577"/>
        <pc:sldMkLst>
          <pc:docMk/>
          <pc:sldMk cId="623327378" sldId="308"/>
        </pc:sldMkLst>
        <pc:spChg chg="mod">
          <ac:chgData name="Duane Newman" userId="c6b4069d809d5015" providerId="LiveId" clId="{B4CF6675-F90C-4CBD-832D-127F0F11A58B}" dt="2019-07-12T04:08:34.874" v="1112" actId="20577"/>
          <ac:spMkLst>
            <pc:docMk/>
            <pc:sldMk cId="623327378" sldId="308"/>
            <ac:spMk id="2" creationId="{4F84EA84-6C77-4A52-944F-9CE8CC003C1B}"/>
          </ac:spMkLst>
        </pc:spChg>
      </pc:sldChg>
      <pc:sldChg chg="modSp add">
        <pc:chgData name="Duane Newman" userId="c6b4069d809d5015" providerId="LiveId" clId="{B4CF6675-F90C-4CBD-832D-127F0F11A58B}" dt="2019-07-12T04:08:51.504" v="1116" actId="404"/>
        <pc:sldMkLst>
          <pc:docMk/>
          <pc:sldMk cId="4070639221" sldId="309"/>
        </pc:sldMkLst>
        <pc:spChg chg="mod">
          <ac:chgData name="Duane Newman" userId="c6b4069d809d5015" providerId="LiveId" clId="{B4CF6675-F90C-4CBD-832D-127F0F11A58B}" dt="2019-07-12T04:08:51.504" v="1116" actId="404"/>
          <ac:spMkLst>
            <pc:docMk/>
            <pc:sldMk cId="4070639221" sldId="309"/>
            <ac:spMk id="2" creationId="{6B9232DF-0ECC-47DD-BD79-A9A22D2DF99C}"/>
          </ac:spMkLst>
        </pc:spChg>
      </pc:sldChg>
      <pc:sldChg chg="modSp add">
        <pc:chgData name="Duane Newman" userId="c6b4069d809d5015" providerId="LiveId" clId="{B4CF6675-F90C-4CBD-832D-127F0F11A58B}" dt="2019-07-12T04:08:01.915" v="1092" actId="20577"/>
        <pc:sldMkLst>
          <pc:docMk/>
          <pc:sldMk cId="2902693378" sldId="310"/>
        </pc:sldMkLst>
        <pc:spChg chg="mod">
          <ac:chgData name="Duane Newman" userId="c6b4069d809d5015" providerId="LiveId" clId="{B4CF6675-F90C-4CBD-832D-127F0F11A58B}" dt="2019-07-12T04:08:01.915" v="1092" actId="20577"/>
          <ac:spMkLst>
            <pc:docMk/>
            <pc:sldMk cId="2902693378" sldId="310"/>
            <ac:spMk id="2" creationId="{6B9232DF-0ECC-47DD-BD79-A9A22D2DF99C}"/>
          </ac:spMkLst>
        </pc:spChg>
      </pc:sldChg>
      <pc:sldChg chg="modSp add">
        <pc:chgData name="Duane Newman" userId="c6b4069d809d5015" providerId="LiveId" clId="{B4CF6675-F90C-4CBD-832D-127F0F11A58B}" dt="2019-07-12T04:10:08.162" v="1124" actId="27636"/>
        <pc:sldMkLst>
          <pc:docMk/>
          <pc:sldMk cId="2993968066" sldId="311"/>
        </pc:sldMkLst>
        <pc:spChg chg="mod">
          <ac:chgData name="Duane Newman" userId="c6b4069d809d5015" providerId="LiveId" clId="{B4CF6675-F90C-4CBD-832D-127F0F11A58B}" dt="2019-07-12T04:10:08.162" v="1124" actId="27636"/>
          <ac:spMkLst>
            <pc:docMk/>
            <pc:sldMk cId="2993968066" sldId="311"/>
            <ac:spMk id="2" creationId="{B2AA92F6-B90A-4352-9BFA-3EA93EEA6BCE}"/>
          </ac:spMkLst>
        </pc:spChg>
      </pc:sldChg>
      <pc:sldChg chg="modSp add">
        <pc:chgData name="Duane Newman" userId="c6b4069d809d5015" providerId="LiveId" clId="{B4CF6675-F90C-4CBD-832D-127F0F11A58B}" dt="2019-07-12T04:17:27.859" v="1254" actId="27636"/>
        <pc:sldMkLst>
          <pc:docMk/>
          <pc:sldMk cId="158924495" sldId="312"/>
        </pc:sldMkLst>
        <pc:spChg chg="mod">
          <ac:chgData name="Duane Newman" userId="c6b4069d809d5015" providerId="LiveId" clId="{B4CF6675-F90C-4CBD-832D-127F0F11A58B}" dt="2019-07-12T04:17:27.859" v="1254" actId="27636"/>
          <ac:spMkLst>
            <pc:docMk/>
            <pc:sldMk cId="158924495" sldId="312"/>
            <ac:spMk id="2" creationId="{5F8F60C8-97D9-4FF1-8718-45D56AD6276C}"/>
          </ac:spMkLst>
        </pc:spChg>
      </pc:sldChg>
      <pc:sldChg chg="modSp add modNotesTx">
        <pc:chgData name="Duane Newman" userId="c6b4069d809d5015" providerId="LiveId" clId="{B4CF6675-F90C-4CBD-832D-127F0F11A58B}" dt="2019-07-12T04:20:25.329" v="1303" actId="20577"/>
        <pc:sldMkLst>
          <pc:docMk/>
          <pc:sldMk cId="26298469" sldId="313"/>
        </pc:sldMkLst>
        <pc:spChg chg="mod">
          <ac:chgData name="Duane Newman" userId="c6b4069d809d5015" providerId="LiveId" clId="{B4CF6675-F90C-4CBD-832D-127F0F11A58B}" dt="2019-07-12T04:19:35.499" v="1294" actId="20577"/>
          <ac:spMkLst>
            <pc:docMk/>
            <pc:sldMk cId="26298469" sldId="313"/>
            <ac:spMk id="2" creationId="{293C6EDE-D560-48DC-BCBA-7DA76CC9C008}"/>
          </ac:spMkLst>
        </pc:spChg>
      </pc:sldChg>
      <pc:sldChg chg="modSp add">
        <pc:chgData name="Duane Newman" userId="c6b4069d809d5015" providerId="LiveId" clId="{B4CF6675-F90C-4CBD-832D-127F0F11A58B}" dt="2019-07-12T04:21:42.675" v="1323" actId="20577"/>
        <pc:sldMkLst>
          <pc:docMk/>
          <pc:sldMk cId="1067797426" sldId="314"/>
        </pc:sldMkLst>
        <pc:spChg chg="mod">
          <ac:chgData name="Duane Newman" userId="c6b4069d809d5015" providerId="LiveId" clId="{B4CF6675-F90C-4CBD-832D-127F0F11A58B}" dt="2019-07-12T04:21:42.675" v="1323" actId="20577"/>
          <ac:spMkLst>
            <pc:docMk/>
            <pc:sldMk cId="1067797426" sldId="314"/>
            <ac:spMk id="2" creationId="{A00E87F6-5D13-45AE-AFEC-643F8A12CDA8}"/>
          </ac:spMkLst>
        </pc:spChg>
      </pc:sldChg>
      <pc:sldMasterChg chg="modSldLayout">
        <pc:chgData name="Duane Newman" userId="c6b4069d809d5015" providerId="LiveId" clId="{B4CF6675-F90C-4CBD-832D-127F0F11A58B}" dt="2019-07-12T02:18:42.424" v="467" actId="14100"/>
        <pc:sldMasterMkLst>
          <pc:docMk/>
          <pc:sldMasterMk cId="1372708870" sldId="2147483690"/>
        </pc:sldMasterMkLst>
        <pc:sldLayoutChg chg="addSp delSp modSp">
          <pc:chgData name="Duane Newman" userId="c6b4069d809d5015" providerId="LiveId" clId="{B4CF6675-F90C-4CBD-832D-127F0F11A58B}" dt="2019-07-12T02:18:42.424" v="467" actId="14100"/>
          <pc:sldLayoutMkLst>
            <pc:docMk/>
            <pc:sldMasterMk cId="1372708870" sldId="2147483690"/>
            <pc:sldLayoutMk cId="323939770" sldId="2147483702"/>
          </pc:sldLayoutMkLst>
          <pc:spChg chg="add del mod">
            <ac:chgData name="Duane Newman" userId="c6b4069d809d5015" providerId="LiveId" clId="{B4CF6675-F90C-4CBD-832D-127F0F11A58B}" dt="2019-07-12T02:10:57.709" v="414" actId="478"/>
            <ac:spMkLst>
              <pc:docMk/>
              <pc:sldMasterMk cId="1372708870" sldId="2147483690"/>
              <pc:sldLayoutMk cId="323939770" sldId="2147483702"/>
              <ac:spMk id="6" creationId="{26FD9F06-9184-4D77-BF9D-F9F5243E1A82}"/>
            </ac:spMkLst>
          </pc:spChg>
          <pc:spChg chg="add del mod">
            <ac:chgData name="Duane Newman" userId="c6b4069d809d5015" providerId="LiveId" clId="{B4CF6675-F90C-4CBD-832D-127F0F11A58B}" dt="2019-07-12T02:17:56.546" v="456" actId="478"/>
            <ac:spMkLst>
              <pc:docMk/>
              <pc:sldMasterMk cId="1372708870" sldId="2147483690"/>
              <pc:sldLayoutMk cId="323939770" sldId="2147483702"/>
              <ac:spMk id="7" creationId="{7CA99331-11B8-4A27-91F4-D68D2E19954B}"/>
            </ac:spMkLst>
          </pc:spChg>
          <pc:spChg chg="add del">
            <ac:chgData name="Duane Newman" userId="c6b4069d809d5015" providerId="LiveId" clId="{B4CF6675-F90C-4CBD-832D-127F0F11A58B}" dt="2019-07-12T02:17:51.695" v="455" actId="11529"/>
            <ac:spMkLst>
              <pc:docMk/>
              <pc:sldMasterMk cId="1372708870" sldId="2147483690"/>
              <pc:sldLayoutMk cId="323939770" sldId="2147483702"/>
              <ac:spMk id="8" creationId="{90CE66F1-C8C6-4F0E-A6CC-684915B49F82}"/>
            </ac:spMkLst>
          </pc:spChg>
          <pc:spChg chg="add mod">
            <ac:chgData name="Duane Newman" userId="c6b4069d809d5015" providerId="LiveId" clId="{B4CF6675-F90C-4CBD-832D-127F0F11A58B}" dt="2019-07-12T02:18:42.424" v="467" actId="14100"/>
            <ac:spMkLst>
              <pc:docMk/>
              <pc:sldMasterMk cId="1372708870" sldId="2147483690"/>
              <pc:sldLayoutMk cId="323939770" sldId="2147483702"/>
              <ac:spMk id="9" creationId="{886DD3FD-6627-49BB-8E36-B6871CC2CE0E}"/>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770D84-DE88-4302-9D9E-E52BEE939470}" type="doc">
      <dgm:prSet loTypeId="urn:microsoft.com/office/officeart/2005/8/layout/rings+Icon" loCatId="relationship" qsTypeId="urn:microsoft.com/office/officeart/2005/8/quickstyle/simple1" qsCatId="simple" csTypeId="urn:microsoft.com/office/officeart/2005/8/colors/colorful5" csCatId="colorful" phldr="1"/>
      <dgm:spPr/>
    </dgm:pt>
    <dgm:pt modelId="{0F1C6904-DCBD-457C-9D65-63393551E522}">
      <dgm:prSet phldrT="[Text]"/>
      <dgm:spPr/>
      <dgm:t>
        <a:bodyPr/>
        <a:lstStyle/>
        <a:p>
          <a:r>
            <a:rPr lang="en-US" dirty="0"/>
            <a:t>Calling APIs</a:t>
          </a:r>
        </a:p>
      </dgm:t>
    </dgm:pt>
    <dgm:pt modelId="{D8D2B10E-2218-47A8-9F80-1048427D2470}" type="parTrans" cxnId="{CBFBA9F4-14B9-4258-BB2F-00431CEC2FEA}">
      <dgm:prSet/>
      <dgm:spPr/>
      <dgm:t>
        <a:bodyPr/>
        <a:lstStyle/>
        <a:p>
          <a:endParaRPr lang="en-US"/>
        </a:p>
      </dgm:t>
    </dgm:pt>
    <dgm:pt modelId="{7C2C476B-C80E-4718-A991-9EA2E7FE3E6D}" type="sibTrans" cxnId="{CBFBA9F4-14B9-4258-BB2F-00431CEC2FEA}">
      <dgm:prSet/>
      <dgm:spPr/>
      <dgm:t>
        <a:bodyPr/>
        <a:lstStyle/>
        <a:p>
          <a:endParaRPr lang="en-US"/>
        </a:p>
      </dgm:t>
    </dgm:pt>
    <dgm:pt modelId="{1BD95C4D-9FF9-4C0F-BE0D-C62A95B89F2A}">
      <dgm:prSet/>
      <dgm:spPr/>
      <dgm:t>
        <a:bodyPr/>
        <a:lstStyle/>
        <a:p>
          <a:r>
            <a:rPr lang="en-US" dirty="0"/>
            <a:t>Injecting Dependencies</a:t>
          </a:r>
        </a:p>
      </dgm:t>
    </dgm:pt>
    <dgm:pt modelId="{9833269E-4BBD-4E2C-BFBB-5CAE9BAF7BD4}" type="parTrans" cxnId="{30AD5A3F-E8AB-46A2-A245-1EC3A01A4986}">
      <dgm:prSet/>
      <dgm:spPr/>
      <dgm:t>
        <a:bodyPr/>
        <a:lstStyle/>
        <a:p>
          <a:endParaRPr lang="en-US"/>
        </a:p>
      </dgm:t>
    </dgm:pt>
    <dgm:pt modelId="{7A0711AC-E906-4C5B-B04A-F85D45BF2B1E}" type="sibTrans" cxnId="{30AD5A3F-E8AB-46A2-A245-1EC3A01A4986}">
      <dgm:prSet/>
      <dgm:spPr/>
      <dgm:t>
        <a:bodyPr/>
        <a:lstStyle/>
        <a:p>
          <a:endParaRPr lang="en-US"/>
        </a:p>
      </dgm:t>
    </dgm:pt>
    <dgm:pt modelId="{BCF94F4E-3E03-44CE-A4D1-654C9073CD2E}">
      <dgm:prSet/>
      <dgm:spPr/>
      <dgm:t>
        <a:bodyPr/>
        <a:lstStyle/>
        <a:p>
          <a:r>
            <a:rPr lang="en-US" dirty="0"/>
            <a:t>Instantiating Objects</a:t>
          </a:r>
        </a:p>
      </dgm:t>
    </dgm:pt>
    <dgm:pt modelId="{A5734BAB-0A42-4E28-94EA-DD0A4AAE9346}" type="parTrans" cxnId="{3FB9FC46-74BA-4C9A-B8DB-3FB4414131C7}">
      <dgm:prSet/>
      <dgm:spPr/>
      <dgm:t>
        <a:bodyPr/>
        <a:lstStyle/>
        <a:p>
          <a:endParaRPr lang="en-US"/>
        </a:p>
      </dgm:t>
    </dgm:pt>
    <dgm:pt modelId="{0328E6D5-2BC8-4262-B9F4-01E1DF795096}" type="sibTrans" cxnId="{3FB9FC46-74BA-4C9A-B8DB-3FB4414131C7}">
      <dgm:prSet/>
      <dgm:spPr/>
      <dgm:t>
        <a:bodyPr/>
        <a:lstStyle/>
        <a:p>
          <a:endParaRPr lang="en-US"/>
        </a:p>
      </dgm:t>
    </dgm:pt>
    <dgm:pt modelId="{2174496A-2710-40FC-8A55-71C41981A585}" type="pres">
      <dgm:prSet presAssocID="{AE770D84-DE88-4302-9D9E-E52BEE939470}" presName="Name0" presStyleCnt="0">
        <dgm:presLayoutVars>
          <dgm:chMax val="7"/>
          <dgm:dir/>
          <dgm:resizeHandles val="exact"/>
        </dgm:presLayoutVars>
      </dgm:prSet>
      <dgm:spPr/>
    </dgm:pt>
    <dgm:pt modelId="{FABC0A15-B73B-47E3-BFB3-49C0388B9A6B}" type="pres">
      <dgm:prSet presAssocID="{AE770D84-DE88-4302-9D9E-E52BEE939470}" presName="ellipse1" presStyleLbl="vennNode1" presStyleIdx="0" presStyleCnt="3" custLinFactNeighborX="-30228" custLinFactNeighborY="48920">
        <dgm:presLayoutVars>
          <dgm:bulletEnabled val="1"/>
        </dgm:presLayoutVars>
      </dgm:prSet>
      <dgm:spPr/>
    </dgm:pt>
    <dgm:pt modelId="{4D2B6344-121B-416D-ADCD-D0F1F00E1939}" type="pres">
      <dgm:prSet presAssocID="{AE770D84-DE88-4302-9D9E-E52BEE939470}" presName="ellipse2" presStyleLbl="vennNode1" presStyleIdx="1" presStyleCnt="3" custLinFactNeighborX="1351" custLinFactNeighborY="-40555">
        <dgm:presLayoutVars>
          <dgm:bulletEnabled val="1"/>
        </dgm:presLayoutVars>
      </dgm:prSet>
      <dgm:spPr/>
    </dgm:pt>
    <dgm:pt modelId="{7BAD2F20-B590-4369-896B-3E1EDA4548F1}" type="pres">
      <dgm:prSet presAssocID="{AE770D84-DE88-4302-9D9E-E52BEE939470}" presName="ellipse3" presStyleLbl="vennNode1" presStyleIdx="2" presStyleCnt="3" custLinFactNeighborX="25132" custLinFactNeighborY="66694">
        <dgm:presLayoutVars>
          <dgm:bulletEnabled val="1"/>
        </dgm:presLayoutVars>
      </dgm:prSet>
      <dgm:spPr/>
    </dgm:pt>
  </dgm:ptLst>
  <dgm:cxnLst>
    <dgm:cxn modelId="{05DC9527-D35C-4D28-B706-19960E0AC8B5}" type="presOf" srcId="{1BD95C4D-9FF9-4C0F-BE0D-C62A95B89F2A}" destId="{4D2B6344-121B-416D-ADCD-D0F1F00E1939}" srcOrd="0" destOrd="0" presId="urn:microsoft.com/office/officeart/2005/8/layout/rings+Icon"/>
    <dgm:cxn modelId="{30AD5A3F-E8AB-46A2-A245-1EC3A01A4986}" srcId="{AE770D84-DE88-4302-9D9E-E52BEE939470}" destId="{1BD95C4D-9FF9-4C0F-BE0D-C62A95B89F2A}" srcOrd="1" destOrd="0" parTransId="{9833269E-4BBD-4E2C-BFBB-5CAE9BAF7BD4}" sibTransId="{7A0711AC-E906-4C5B-B04A-F85D45BF2B1E}"/>
    <dgm:cxn modelId="{3FB9FC46-74BA-4C9A-B8DB-3FB4414131C7}" srcId="{AE770D84-DE88-4302-9D9E-E52BEE939470}" destId="{BCF94F4E-3E03-44CE-A4D1-654C9073CD2E}" srcOrd="2" destOrd="0" parTransId="{A5734BAB-0A42-4E28-94EA-DD0A4AAE9346}" sibTransId="{0328E6D5-2BC8-4262-B9F4-01E1DF795096}"/>
    <dgm:cxn modelId="{AF76C66F-AD70-46EE-B638-D69D9F9DECC7}" type="presOf" srcId="{0F1C6904-DCBD-457C-9D65-63393551E522}" destId="{FABC0A15-B73B-47E3-BFB3-49C0388B9A6B}" srcOrd="0" destOrd="0" presId="urn:microsoft.com/office/officeart/2005/8/layout/rings+Icon"/>
    <dgm:cxn modelId="{EF4AA756-8F45-47DC-8AE5-7CCFD50461D3}" type="presOf" srcId="{AE770D84-DE88-4302-9D9E-E52BEE939470}" destId="{2174496A-2710-40FC-8A55-71C41981A585}" srcOrd="0" destOrd="0" presId="urn:microsoft.com/office/officeart/2005/8/layout/rings+Icon"/>
    <dgm:cxn modelId="{2790BBDC-AE3A-4FED-82B3-FEB2844544B1}" type="presOf" srcId="{BCF94F4E-3E03-44CE-A4D1-654C9073CD2E}" destId="{7BAD2F20-B590-4369-896B-3E1EDA4548F1}" srcOrd="0" destOrd="0" presId="urn:microsoft.com/office/officeart/2005/8/layout/rings+Icon"/>
    <dgm:cxn modelId="{CBFBA9F4-14B9-4258-BB2F-00431CEC2FEA}" srcId="{AE770D84-DE88-4302-9D9E-E52BEE939470}" destId="{0F1C6904-DCBD-457C-9D65-63393551E522}" srcOrd="0" destOrd="0" parTransId="{D8D2B10E-2218-47A8-9F80-1048427D2470}" sibTransId="{7C2C476B-C80E-4718-A991-9EA2E7FE3E6D}"/>
    <dgm:cxn modelId="{4D709D67-83BD-4297-87EF-C16670E305C6}" type="presParOf" srcId="{2174496A-2710-40FC-8A55-71C41981A585}" destId="{FABC0A15-B73B-47E3-BFB3-49C0388B9A6B}" srcOrd="0" destOrd="0" presId="urn:microsoft.com/office/officeart/2005/8/layout/rings+Icon"/>
    <dgm:cxn modelId="{AC310A36-D986-4C37-B855-BF502ED70FBF}" type="presParOf" srcId="{2174496A-2710-40FC-8A55-71C41981A585}" destId="{4D2B6344-121B-416D-ADCD-D0F1F00E1939}" srcOrd="1" destOrd="0" presId="urn:microsoft.com/office/officeart/2005/8/layout/rings+Icon"/>
    <dgm:cxn modelId="{DAF2B5D0-D9BF-4E61-9FC8-FAB70183E7C1}" type="presParOf" srcId="{2174496A-2710-40FC-8A55-71C41981A585}" destId="{7BAD2F20-B590-4369-896B-3E1EDA4548F1}" srcOrd="2" destOrd="0" presId="urn:microsoft.com/office/officeart/2005/8/layout/rings+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10497A-1B03-493A-9CAE-99D58D79C3E1}" type="doc">
      <dgm:prSet loTypeId="urn:microsoft.com/office/officeart/2005/8/layout/arrow6" loCatId="relationship" qsTypeId="urn:microsoft.com/office/officeart/2005/8/quickstyle/simple1" qsCatId="simple" csTypeId="urn:microsoft.com/office/officeart/2005/8/colors/accent1_2" csCatId="accent1" phldr="1"/>
      <dgm:spPr/>
      <dgm:t>
        <a:bodyPr/>
        <a:lstStyle/>
        <a:p>
          <a:endParaRPr lang="en-US"/>
        </a:p>
      </dgm:t>
    </dgm:pt>
    <dgm:pt modelId="{6D299420-0CEC-4CCF-8A03-7646CE4FE37D}">
      <dgm:prSet phldrT="[Text]"/>
      <dgm:spPr/>
      <dgm:t>
        <a:bodyPr/>
        <a:lstStyle/>
        <a:p>
          <a:r>
            <a:rPr lang="en-US" dirty="0" err="1"/>
            <a:t>HttpMessageHandler</a:t>
          </a:r>
          <a:endParaRPr lang="en-US" dirty="0"/>
        </a:p>
      </dgm:t>
    </dgm:pt>
    <dgm:pt modelId="{43D36C1A-B8B5-4A2D-A19A-E4CA68002CA1}" type="parTrans" cxnId="{C4E3AB7F-7F47-4B8A-9E6A-CA5A370CEFEE}">
      <dgm:prSet/>
      <dgm:spPr/>
      <dgm:t>
        <a:bodyPr/>
        <a:lstStyle/>
        <a:p>
          <a:endParaRPr lang="en-US"/>
        </a:p>
      </dgm:t>
    </dgm:pt>
    <dgm:pt modelId="{B00C8A6F-C647-41A6-A1E1-7925FCF0C372}" type="sibTrans" cxnId="{C4E3AB7F-7F47-4B8A-9E6A-CA5A370CEFEE}">
      <dgm:prSet/>
      <dgm:spPr/>
      <dgm:t>
        <a:bodyPr/>
        <a:lstStyle/>
        <a:p>
          <a:endParaRPr lang="en-US"/>
        </a:p>
      </dgm:t>
    </dgm:pt>
    <dgm:pt modelId="{52B3CF58-35FA-4434-A41B-6EB46EB3CDB5}">
      <dgm:prSet phldrT="[Text]"/>
      <dgm:spPr/>
      <dgm:t>
        <a:bodyPr/>
        <a:lstStyle/>
        <a:p>
          <a:r>
            <a:rPr lang="en-US" dirty="0" err="1"/>
            <a:t>RichardSzalay.MockHttp</a:t>
          </a:r>
          <a:endParaRPr lang="en-US" dirty="0"/>
        </a:p>
      </dgm:t>
    </dgm:pt>
    <dgm:pt modelId="{EB0E5754-C44F-479B-9EBB-220F8A760DDE}" type="parTrans" cxnId="{2A5CA251-04E5-482E-9282-06A6905F80B4}">
      <dgm:prSet/>
      <dgm:spPr/>
      <dgm:t>
        <a:bodyPr/>
        <a:lstStyle/>
        <a:p>
          <a:endParaRPr lang="en-US"/>
        </a:p>
      </dgm:t>
    </dgm:pt>
    <dgm:pt modelId="{91143306-A522-43AC-9B49-3BC225E7D077}" type="sibTrans" cxnId="{2A5CA251-04E5-482E-9282-06A6905F80B4}">
      <dgm:prSet/>
      <dgm:spPr/>
      <dgm:t>
        <a:bodyPr/>
        <a:lstStyle/>
        <a:p>
          <a:endParaRPr lang="en-US"/>
        </a:p>
      </dgm:t>
    </dgm:pt>
    <dgm:pt modelId="{06E5DA7B-033D-45C1-A793-FD79FF9ED9AB}" type="pres">
      <dgm:prSet presAssocID="{4710497A-1B03-493A-9CAE-99D58D79C3E1}" presName="compositeShape" presStyleCnt="0">
        <dgm:presLayoutVars>
          <dgm:chMax val="2"/>
          <dgm:dir/>
          <dgm:resizeHandles val="exact"/>
        </dgm:presLayoutVars>
      </dgm:prSet>
      <dgm:spPr/>
    </dgm:pt>
    <dgm:pt modelId="{859DEE09-0196-48A4-93D8-21BCCD6C76A4}" type="pres">
      <dgm:prSet presAssocID="{4710497A-1B03-493A-9CAE-99D58D79C3E1}" presName="ribbon" presStyleLbl="node1" presStyleIdx="0" presStyleCnt="1" custLinFactNeighborX="-16162" custLinFactNeighborY="-14260"/>
      <dgm:spPr/>
    </dgm:pt>
    <dgm:pt modelId="{EF395008-8C40-4153-A78E-143DBEE5FEC7}" type="pres">
      <dgm:prSet presAssocID="{4710497A-1B03-493A-9CAE-99D58D79C3E1}" presName="leftArrowText" presStyleLbl="node1" presStyleIdx="0" presStyleCnt="1">
        <dgm:presLayoutVars>
          <dgm:chMax val="0"/>
          <dgm:bulletEnabled val="1"/>
        </dgm:presLayoutVars>
      </dgm:prSet>
      <dgm:spPr/>
    </dgm:pt>
    <dgm:pt modelId="{99CA1FB6-58A9-4685-A154-2BA6CB279AC7}" type="pres">
      <dgm:prSet presAssocID="{4710497A-1B03-493A-9CAE-99D58D79C3E1}" presName="rightArrowText" presStyleLbl="node1" presStyleIdx="0" presStyleCnt="1">
        <dgm:presLayoutVars>
          <dgm:chMax val="0"/>
          <dgm:bulletEnabled val="1"/>
        </dgm:presLayoutVars>
      </dgm:prSet>
      <dgm:spPr/>
    </dgm:pt>
  </dgm:ptLst>
  <dgm:cxnLst>
    <dgm:cxn modelId="{F1455A1B-02F2-4534-9BB1-8547E2B4BC18}" type="presOf" srcId="{6D299420-0CEC-4CCF-8A03-7646CE4FE37D}" destId="{EF395008-8C40-4153-A78E-143DBEE5FEC7}" srcOrd="0" destOrd="0" presId="urn:microsoft.com/office/officeart/2005/8/layout/arrow6"/>
    <dgm:cxn modelId="{2A5CA251-04E5-482E-9282-06A6905F80B4}" srcId="{4710497A-1B03-493A-9CAE-99D58D79C3E1}" destId="{52B3CF58-35FA-4434-A41B-6EB46EB3CDB5}" srcOrd="1" destOrd="0" parTransId="{EB0E5754-C44F-479B-9EBB-220F8A760DDE}" sibTransId="{91143306-A522-43AC-9B49-3BC225E7D077}"/>
    <dgm:cxn modelId="{C4E3AB7F-7F47-4B8A-9E6A-CA5A370CEFEE}" srcId="{4710497A-1B03-493A-9CAE-99D58D79C3E1}" destId="{6D299420-0CEC-4CCF-8A03-7646CE4FE37D}" srcOrd="0" destOrd="0" parTransId="{43D36C1A-B8B5-4A2D-A19A-E4CA68002CA1}" sibTransId="{B00C8A6F-C647-41A6-A1E1-7925FCF0C372}"/>
    <dgm:cxn modelId="{358DEEC4-D358-4A6F-B1A4-25A63C3B12CE}" type="presOf" srcId="{4710497A-1B03-493A-9CAE-99D58D79C3E1}" destId="{06E5DA7B-033D-45C1-A793-FD79FF9ED9AB}" srcOrd="0" destOrd="0" presId="urn:microsoft.com/office/officeart/2005/8/layout/arrow6"/>
    <dgm:cxn modelId="{D4AE5CCB-1B3C-4C94-8E25-FA4D2DB97A2E}" type="presOf" srcId="{52B3CF58-35FA-4434-A41B-6EB46EB3CDB5}" destId="{99CA1FB6-58A9-4685-A154-2BA6CB279AC7}" srcOrd="0" destOrd="0" presId="urn:microsoft.com/office/officeart/2005/8/layout/arrow6"/>
    <dgm:cxn modelId="{EF4CDDD2-507D-4DA7-93F7-EC17D26320BF}" type="presParOf" srcId="{06E5DA7B-033D-45C1-A793-FD79FF9ED9AB}" destId="{859DEE09-0196-48A4-93D8-21BCCD6C76A4}" srcOrd="0" destOrd="0" presId="urn:microsoft.com/office/officeart/2005/8/layout/arrow6"/>
    <dgm:cxn modelId="{4C52DE98-81D1-447D-9B97-466FB6F26408}" type="presParOf" srcId="{06E5DA7B-033D-45C1-A793-FD79FF9ED9AB}" destId="{EF395008-8C40-4153-A78E-143DBEE5FEC7}" srcOrd="1" destOrd="0" presId="urn:microsoft.com/office/officeart/2005/8/layout/arrow6"/>
    <dgm:cxn modelId="{61C67157-9EE7-4A5A-85A0-122F44906EA0}" type="presParOf" srcId="{06E5DA7B-033D-45C1-A793-FD79FF9ED9AB}" destId="{99CA1FB6-58A9-4685-A154-2BA6CB279AC7}"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BC0A15-B73B-47E3-BFB3-49C0388B9A6B}">
      <dsp:nvSpPr>
        <dsp:cNvPr id="0" name=""/>
        <dsp:cNvSpPr/>
      </dsp:nvSpPr>
      <dsp:spPr>
        <a:xfrm>
          <a:off x="16863" y="1590222"/>
          <a:ext cx="3250704" cy="3250658"/>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Calling APIs</a:t>
          </a:r>
        </a:p>
      </dsp:txBody>
      <dsp:txXfrm>
        <a:off x="492918" y="2066270"/>
        <a:ext cx="2298594" cy="2298562"/>
      </dsp:txXfrm>
    </dsp:sp>
    <dsp:sp modelId="{4D2B6344-121B-416D-ADCD-D0F1F00E1939}">
      <dsp:nvSpPr>
        <dsp:cNvPr id="0" name=""/>
        <dsp:cNvSpPr/>
      </dsp:nvSpPr>
      <dsp:spPr>
        <a:xfrm>
          <a:off x="2716569" y="849704"/>
          <a:ext cx="3250704" cy="3250658"/>
        </a:xfrm>
        <a:prstGeom prst="ellipse">
          <a:avLst/>
        </a:prstGeom>
        <a:solidFill>
          <a:schemeClr val="accent5">
            <a:alpha val="50000"/>
            <a:hueOff val="-6559472"/>
            <a:satOff val="44638"/>
            <a:lumOff val="19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Injecting Dependencies</a:t>
          </a:r>
        </a:p>
      </dsp:txBody>
      <dsp:txXfrm>
        <a:off x="3192624" y="1325752"/>
        <a:ext cx="2298594" cy="2298562"/>
      </dsp:txXfrm>
    </dsp:sp>
    <dsp:sp modelId="{7BAD2F20-B590-4369-896B-3E1EDA4548F1}">
      <dsp:nvSpPr>
        <dsp:cNvPr id="0" name=""/>
        <dsp:cNvSpPr/>
      </dsp:nvSpPr>
      <dsp:spPr>
        <a:xfrm>
          <a:off x="5160808" y="2167994"/>
          <a:ext cx="3250704" cy="3250658"/>
        </a:xfrm>
        <a:prstGeom prst="ellipse">
          <a:avLst/>
        </a:prstGeom>
        <a:solidFill>
          <a:schemeClr val="accent5">
            <a:alpha val="50000"/>
            <a:hueOff val="-13118945"/>
            <a:satOff val="89277"/>
            <a:lumOff val="39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Instantiating Objects</a:t>
          </a:r>
        </a:p>
      </dsp:txBody>
      <dsp:txXfrm>
        <a:off x="5636863" y="2644042"/>
        <a:ext cx="2298594" cy="22985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DEE09-0196-48A4-93D8-21BCCD6C76A4}">
      <dsp:nvSpPr>
        <dsp:cNvPr id="0" name=""/>
        <dsp:cNvSpPr/>
      </dsp:nvSpPr>
      <dsp:spPr>
        <a:xfrm>
          <a:off x="0" y="0"/>
          <a:ext cx="11405359" cy="4562144"/>
        </a:xfrm>
        <a:prstGeom prst="leftRightRibb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395008-8C40-4153-A78E-143DBEE5FEC7}">
      <dsp:nvSpPr>
        <dsp:cNvPr id="0" name=""/>
        <dsp:cNvSpPr/>
      </dsp:nvSpPr>
      <dsp:spPr>
        <a:xfrm>
          <a:off x="1416380" y="798375"/>
          <a:ext cx="3763768" cy="2235450"/>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17348" rIns="0" bIns="125730" numCol="1" spcCol="1270" anchor="ctr" anchorCtr="0">
          <a:noAutofit/>
        </a:bodyPr>
        <a:lstStyle/>
        <a:p>
          <a:pPr marL="0" lvl="0" indent="0" algn="ctr" defTabSz="1466850">
            <a:lnSpc>
              <a:spcPct val="90000"/>
            </a:lnSpc>
            <a:spcBef>
              <a:spcPct val="0"/>
            </a:spcBef>
            <a:spcAft>
              <a:spcPct val="35000"/>
            </a:spcAft>
            <a:buNone/>
          </a:pPr>
          <a:r>
            <a:rPr lang="en-US" sz="3300" kern="1200" dirty="0" err="1"/>
            <a:t>HttpMessageHandler</a:t>
          </a:r>
          <a:endParaRPr lang="en-US" sz="3300" kern="1200" dirty="0"/>
        </a:p>
      </dsp:txBody>
      <dsp:txXfrm>
        <a:off x="1416380" y="798375"/>
        <a:ext cx="3763768" cy="2235450"/>
      </dsp:txXfrm>
    </dsp:sp>
    <dsp:sp modelId="{99CA1FB6-58A9-4685-A154-2BA6CB279AC7}">
      <dsp:nvSpPr>
        <dsp:cNvPr id="0" name=""/>
        <dsp:cNvSpPr/>
      </dsp:nvSpPr>
      <dsp:spPr>
        <a:xfrm>
          <a:off x="5750417" y="1528318"/>
          <a:ext cx="4448090" cy="2235450"/>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17348" rIns="0" bIns="125730" numCol="1" spcCol="1270" anchor="ctr" anchorCtr="0">
          <a:noAutofit/>
        </a:bodyPr>
        <a:lstStyle/>
        <a:p>
          <a:pPr marL="0" lvl="0" indent="0" algn="ctr" defTabSz="1466850">
            <a:lnSpc>
              <a:spcPct val="90000"/>
            </a:lnSpc>
            <a:spcBef>
              <a:spcPct val="0"/>
            </a:spcBef>
            <a:spcAft>
              <a:spcPct val="35000"/>
            </a:spcAft>
            <a:buNone/>
          </a:pPr>
          <a:r>
            <a:rPr lang="en-US" sz="3300" kern="1200" dirty="0" err="1"/>
            <a:t>RichardSzalay.MockHttp</a:t>
          </a:r>
          <a:endParaRPr lang="en-US" sz="3300" kern="1200" dirty="0"/>
        </a:p>
      </dsp:txBody>
      <dsp:txXfrm>
        <a:off x="5750417" y="1528318"/>
        <a:ext cx="4448090" cy="2235450"/>
      </dsp:txXfrm>
    </dsp:sp>
  </dsp:spTree>
</dsp:drawing>
</file>

<file path=ppt/diagrams/layout1.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2.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E7BF1B-4BC8-4BE6-94FC-384568849E63}" type="datetimeFigureOut">
              <a:rPr lang="en-US" smtClean="0"/>
              <a:t>7/10/2019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9ABE5D-0095-4DB5-850F-EF3F30AD3999}" type="slidenum">
              <a:rPr lang="en-US" smtClean="0"/>
              <a:t>‹#›</a:t>
            </a:fld>
            <a:endParaRPr lang="en-US"/>
          </a:p>
        </p:txBody>
      </p:sp>
    </p:spTree>
    <p:extLst>
      <p:ext uri="{BB962C8B-B14F-4D97-AF65-F5344CB8AC3E}">
        <p14:creationId xmlns:p14="http://schemas.microsoft.com/office/powerpoint/2010/main" val="3516684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major concerns</a:t>
            </a:r>
          </a:p>
          <a:p>
            <a:endParaRPr lang="en-US" dirty="0"/>
          </a:p>
          <a:p>
            <a:r>
              <a:rPr lang="en-US" dirty="0"/>
              <a:t>Working with APIs</a:t>
            </a:r>
          </a:p>
          <a:p>
            <a:pPr marL="171450" lvl="0" indent="-171450">
              <a:buFont typeface="Arial" panose="020B0604020202020204" pitchFamily="34" charset="0"/>
              <a:buChar char="•"/>
            </a:pPr>
            <a:r>
              <a:rPr lang="en-US" dirty="0"/>
              <a:t>API might not be written/usable</a:t>
            </a:r>
          </a:p>
          <a:p>
            <a:pPr marL="171450" lvl="0" indent="-171450">
              <a:buFont typeface="Arial" panose="020B0604020202020204" pitchFamily="34" charset="0"/>
              <a:buChar char="•"/>
            </a:pPr>
            <a:r>
              <a:rPr lang="en-US" dirty="0"/>
              <a:t>Using a live API requires valid data in tests</a:t>
            </a:r>
          </a:p>
          <a:p>
            <a:pPr marL="171450" lvl="0" indent="-171450">
              <a:buFont typeface="Arial" panose="020B0604020202020204" pitchFamily="34" charset="0"/>
              <a:buChar char="•"/>
            </a:pPr>
            <a:r>
              <a:rPr lang="en-US" dirty="0"/>
              <a:t>Failure conditions can be difficult to control</a:t>
            </a:r>
          </a:p>
          <a:p>
            <a:pPr marL="171450" lvl="0" indent="-171450">
              <a:buFont typeface="Arial" panose="020B0604020202020204" pitchFamily="34" charset="0"/>
              <a:buChar char="•"/>
            </a:pPr>
            <a:r>
              <a:rPr lang="en-US" dirty="0"/>
              <a:t>May require large amount of live data to provide all scenarios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dirty="0"/>
              <a:t>Ignoring issues with database access, because in the mobile world, that is usually sitting behind our API.</a:t>
            </a:r>
          </a:p>
          <a:p>
            <a:endParaRPr lang="en-US" dirty="0"/>
          </a:p>
          <a:p>
            <a:r>
              <a:rPr lang="en-US" dirty="0"/>
              <a:t>Working with Dependencies</a:t>
            </a:r>
          </a:p>
          <a:p>
            <a:pPr marL="171450" indent="-171450">
              <a:buFont typeface="Arial" panose="020B0604020202020204" pitchFamily="34" charset="0"/>
              <a:buChar char="•"/>
            </a:pPr>
            <a:r>
              <a:rPr lang="en-US" dirty="0"/>
              <a:t>Hard to control behavior </a:t>
            </a:r>
          </a:p>
          <a:p>
            <a:pPr marL="171450" indent="-171450">
              <a:buFont typeface="Arial" panose="020B0604020202020204" pitchFamily="34" charset="0"/>
              <a:buChar char="•"/>
            </a:pPr>
            <a:r>
              <a:rPr lang="en-US" dirty="0"/>
              <a:t>Cumbersome when dependencies have dependencies</a:t>
            </a:r>
          </a:p>
          <a:p>
            <a:pPr marL="171450" indent="-171450">
              <a:buFont typeface="Arial" panose="020B0604020202020204" pitchFamily="34" charset="0"/>
              <a:buChar char="•"/>
            </a:pPr>
            <a:r>
              <a:rPr lang="en-US" dirty="0"/>
              <a:t>Difficult to confirm usage</a:t>
            </a:r>
          </a:p>
          <a:p>
            <a:pPr marL="171450" indent="-171450">
              <a:buFont typeface="Arial" panose="020B0604020202020204" pitchFamily="34" charset="0"/>
              <a:buChar char="•"/>
            </a:pPr>
            <a:r>
              <a:rPr lang="en-US" dirty="0"/>
              <a:t>Usually requires your test to also know what the dependency *should* do</a:t>
            </a:r>
          </a:p>
          <a:p>
            <a:endParaRPr lang="en-US" dirty="0"/>
          </a:p>
          <a:p>
            <a:pPr marL="171450" indent="-171450">
              <a:buFont typeface="Wingdings" panose="05000000000000000000" pitchFamily="2" charset="2"/>
              <a:buChar char="Ø"/>
            </a:pPr>
            <a:r>
              <a:rPr lang="en-US" dirty="0"/>
              <a:t>Keep minimal concern/single responsibility</a:t>
            </a:r>
          </a:p>
          <a:p>
            <a:pPr marL="171450" indent="-171450">
              <a:buFont typeface="Wingdings" panose="05000000000000000000" pitchFamily="2" charset="2"/>
              <a:buChar char="Ø"/>
            </a:pPr>
            <a:r>
              <a:rPr lang="en-US" dirty="0"/>
              <a:t>Tests should be able to focus on the individual unit being tested working correctly, not the entire dependency stack</a:t>
            </a:r>
          </a:p>
          <a:p>
            <a:endParaRPr lang="en-US" dirty="0"/>
          </a:p>
          <a:p>
            <a:r>
              <a:rPr lang="en-US" dirty="0"/>
              <a:t>Instantiating Objects for testing</a:t>
            </a:r>
          </a:p>
          <a:p>
            <a:pPr marL="171450" indent="-171450">
              <a:buFont typeface="Arial" panose="020B0604020202020204" pitchFamily="34" charset="0"/>
              <a:buChar char="•"/>
            </a:pPr>
            <a:r>
              <a:rPr lang="en-US" dirty="0"/>
              <a:t>“new” in tests can become brittle with constructor signature changes</a:t>
            </a:r>
          </a:p>
          <a:p>
            <a:pPr marL="171450" indent="-171450">
              <a:buFont typeface="Arial" panose="020B0604020202020204" pitchFamily="34" charset="0"/>
              <a:buChar char="•"/>
            </a:pPr>
            <a:r>
              <a:rPr lang="en-US" dirty="0"/>
              <a:t>Creating entire dependency chain</a:t>
            </a:r>
          </a:p>
          <a:p>
            <a:pPr marL="628650" lvl="1" indent="-171450">
              <a:buFont typeface="Arial" panose="020B0604020202020204" pitchFamily="34" charset="0"/>
              <a:buChar char="•"/>
            </a:pPr>
            <a:r>
              <a:rPr lang="en-US" dirty="0"/>
              <a:t>Dependencies with dependencies get messy</a:t>
            </a:r>
          </a:p>
          <a:p>
            <a:pPr marL="628650" lvl="1" indent="-171450">
              <a:buFont typeface="Arial" panose="020B0604020202020204" pitchFamily="34" charset="0"/>
              <a:buChar char="•"/>
            </a:pPr>
            <a:r>
              <a:rPr lang="en-US" dirty="0"/>
              <a:t>Constructor signature changes on dependencies break even more code</a:t>
            </a:r>
          </a:p>
          <a:p>
            <a:pPr marL="171450" lvl="0" indent="-171450">
              <a:buFont typeface="Arial" panose="020B0604020202020204" pitchFamily="34" charset="0"/>
              <a:buChar char="•"/>
            </a:pPr>
            <a:r>
              <a:rPr lang="en-US" dirty="0"/>
              <a:t>Unnecessary: You don’t do it in your app, why do it in your tests?</a:t>
            </a:r>
          </a:p>
          <a:p>
            <a:endParaRPr lang="en-US" dirty="0"/>
          </a:p>
          <a:p>
            <a:pPr marL="171450" indent="-171450">
              <a:buFont typeface="Wingdings" panose="05000000000000000000" pitchFamily="2" charset="2"/>
              <a:buChar char="Ø"/>
            </a:pPr>
            <a:r>
              <a:rPr lang="en-US" dirty="0"/>
              <a:t>Constructor changes don’t just break tests, they break code (now have to go everywhere that constructor is called and fix the code before tests can be ran to see if anything was broken)</a:t>
            </a:r>
          </a:p>
          <a:p>
            <a:pPr marL="171450" indent="-171450">
              <a:buFont typeface="Wingdings" panose="05000000000000000000" pitchFamily="2" charset="2"/>
              <a:buChar char="Ø"/>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9ABE5D-0095-4DB5-850F-EF3F30AD3999}" type="slidenum">
              <a:rPr lang="en-US" smtClean="0"/>
              <a:t>5</a:t>
            </a:fld>
            <a:endParaRPr lang="en-US"/>
          </a:p>
        </p:txBody>
      </p:sp>
    </p:spTree>
    <p:extLst>
      <p:ext uri="{BB962C8B-B14F-4D97-AF65-F5344CB8AC3E}">
        <p14:creationId xmlns:p14="http://schemas.microsoft.com/office/powerpoint/2010/main" val="4189876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Refactored when I added a new dependency</a:t>
            </a:r>
          </a:p>
        </p:txBody>
      </p:sp>
      <p:sp>
        <p:nvSpPr>
          <p:cNvPr id="4" name="Slide Number Placeholder 3"/>
          <p:cNvSpPr>
            <a:spLocks noGrp="1"/>
          </p:cNvSpPr>
          <p:nvPr>
            <p:ph type="sldNum" sz="quarter" idx="5"/>
          </p:nvPr>
        </p:nvSpPr>
        <p:spPr/>
        <p:txBody>
          <a:bodyPr/>
          <a:lstStyle/>
          <a:p>
            <a:fld id="{319ABE5D-0095-4DB5-850F-EF3F30AD3999}" type="slidenum">
              <a:rPr lang="en-US" smtClean="0"/>
              <a:t>19</a:t>
            </a:fld>
            <a:endParaRPr lang="en-US"/>
          </a:p>
        </p:txBody>
      </p:sp>
    </p:spTree>
    <p:extLst>
      <p:ext uri="{BB962C8B-B14F-4D97-AF65-F5344CB8AC3E}">
        <p14:creationId xmlns:p14="http://schemas.microsoft.com/office/powerpoint/2010/main" val="1051457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Refactored when I added a new dependency</a:t>
            </a:r>
          </a:p>
        </p:txBody>
      </p:sp>
      <p:sp>
        <p:nvSpPr>
          <p:cNvPr id="4" name="Slide Number Placeholder 3"/>
          <p:cNvSpPr>
            <a:spLocks noGrp="1"/>
          </p:cNvSpPr>
          <p:nvPr>
            <p:ph type="sldNum" sz="quarter" idx="5"/>
          </p:nvPr>
        </p:nvSpPr>
        <p:spPr/>
        <p:txBody>
          <a:bodyPr/>
          <a:lstStyle/>
          <a:p>
            <a:fld id="{319ABE5D-0095-4DB5-850F-EF3F30AD3999}" type="slidenum">
              <a:rPr lang="en-US" smtClean="0"/>
              <a:t>20</a:t>
            </a:fld>
            <a:endParaRPr lang="en-US"/>
          </a:p>
        </p:txBody>
      </p:sp>
    </p:spTree>
    <p:extLst>
      <p:ext uri="{BB962C8B-B14F-4D97-AF65-F5344CB8AC3E}">
        <p14:creationId xmlns:p14="http://schemas.microsoft.com/office/powerpoint/2010/main" val="191467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Embraces </a:t>
            </a:r>
            <a:r>
              <a:rPr lang="en-US" dirty="0" err="1"/>
              <a:t>IoC</a:t>
            </a:r>
            <a:r>
              <a:rPr lang="en-US" dirty="0"/>
              <a:t> and Mocking and makes registering and managing mocks easy</a:t>
            </a:r>
          </a:p>
        </p:txBody>
      </p:sp>
      <p:sp>
        <p:nvSpPr>
          <p:cNvPr id="4" name="Slide Number Placeholder 3"/>
          <p:cNvSpPr>
            <a:spLocks noGrp="1"/>
          </p:cNvSpPr>
          <p:nvPr>
            <p:ph type="sldNum" sz="quarter" idx="5"/>
          </p:nvPr>
        </p:nvSpPr>
        <p:spPr/>
        <p:txBody>
          <a:bodyPr/>
          <a:lstStyle/>
          <a:p>
            <a:fld id="{319ABE5D-0095-4DB5-850F-EF3F30AD3999}" type="slidenum">
              <a:rPr lang="en-US" smtClean="0"/>
              <a:t>26</a:t>
            </a:fld>
            <a:endParaRPr lang="en-US"/>
          </a:p>
        </p:txBody>
      </p:sp>
    </p:spTree>
    <p:extLst>
      <p:ext uri="{BB962C8B-B14F-4D97-AF65-F5344CB8AC3E}">
        <p14:creationId xmlns:p14="http://schemas.microsoft.com/office/powerpoint/2010/main" val="4064694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Easy to Setup Default Behaviors</a:t>
            </a:r>
          </a:p>
        </p:txBody>
      </p:sp>
      <p:sp>
        <p:nvSpPr>
          <p:cNvPr id="4" name="Slide Number Placeholder 3"/>
          <p:cNvSpPr>
            <a:spLocks noGrp="1"/>
          </p:cNvSpPr>
          <p:nvPr>
            <p:ph type="sldNum" sz="quarter" idx="5"/>
          </p:nvPr>
        </p:nvSpPr>
        <p:spPr/>
        <p:txBody>
          <a:bodyPr/>
          <a:lstStyle/>
          <a:p>
            <a:fld id="{319ABE5D-0095-4DB5-850F-EF3F30AD3999}" type="slidenum">
              <a:rPr lang="en-US" smtClean="0"/>
              <a:t>28</a:t>
            </a:fld>
            <a:endParaRPr lang="en-US"/>
          </a:p>
        </p:txBody>
      </p:sp>
    </p:spTree>
    <p:extLst>
      <p:ext uri="{BB962C8B-B14F-4D97-AF65-F5344CB8AC3E}">
        <p14:creationId xmlns:p14="http://schemas.microsoft.com/office/powerpoint/2010/main" val="3728270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Easy to Override Behavior Per test</a:t>
            </a:r>
          </a:p>
        </p:txBody>
      </p:sp>
      <p:sp>
        <p:nvSpPr>
          <p:cNvPr id="4" name="Slide Number Placeholder 3"/>
          <p:cNvSpPr>
            <a:spLocks noGrp="1"/>
          </p:cNvSpPr>
          <p:nvPr>
            <p:ph type="sldNum" sz="quarter" idx="5"/>
          </p:nvPr>
        </p:nvSpPr>
        <p:spPr/>
        <p:txBody>
          <a:bodyPr/>
          <a:lstStyle/>
          <a:p>
            <a:fld id="{319ABE5D-0095-4DB5-850F-EF3F30AD3999}" type="slidenum">
              <a:rPr lang="en-US" smtClean="0"/>
              <a:t>29</a:t>
            </a:fld>
            <a:endParaRPr lang="en-US"/>
          </a:p>
        </p:txBody>
      </p:sp>
    </p:spTree>
    <p:extLst>
      <p:ext uri="{BB962C8B-B14F-4D97-AF65-F5344CB8AC3E}">
        <p14:creationId xmlns:p14="http://schemas.microsoft.com/office/powerpoint/2010/main" val="1248554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9ABE5D-0095-4DB5-850F-EF3F30AD3999}" type="slidenum">
              <a:rPr lang="en-US" smtClean="0"/>
              <a:t>32</a:t>
            </a:fld>
            <a:endParaRPr lang="en-US"/>
          </a:p>
        </p:txBody>
      </p:sp>
    </p:spTree>
    <p:extLst>
      <p:ext uri="{BB962C8B-B14F-4D97-AF65-F5344CB8AC3E}">
        <p14:creationId xmlns:p14="http://schemas.microsoft.com/office/powerpoint/2010/main" val="2827337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HttpMessageHandler</a:t>
            </a:r>
            <a:endParaRPr lang="en-US" dirty="0"/>
          </a:p>
          <a:p>
            <a:pPr marL="171450" indent="-171450">
              <a:buFont typeface="Arial" panose="020B0604020202020204" pitchFamily="34" charset="0"/>
              <a:buChar char="•"/>
            </a:pPr>
            <a:r>
              <a:rPr lang="en-US" dirty="0"/>
              <a:t>Used by </a:t>
            </a:r>
            <a:r>
              <a:rPr lang="en-US" dirty="0" err="1"/>
              <a:t>HttpClient</a:t>
            </a:r>
            <a:r>
              <a:rPr lang="en-US" dirty="0"/>
              <a:t> to handle… HTTP Messages </a:t>
            </a:r>
          </a:p>
          <a:p>
            <a:pPr marL="171450" indent="-171450">
              <a:buFont typeface="Arial" panose="020B0604020202020204" pitchFamily="34" charset="0"/>
              <a:buChar char="•"/>
            </a:pPr>
            <a:r>
              <a:rPr lang="en-US" dirty="0"/>
              <a:t>Is given a </a:t>
            </a:r>
            <a:r>
              <a:rPr lang="en-US" dirty="0" err="1"/>
              <a:t>HttpRequestMessage</a:t>
            </a:r>
            <a:r>
              <a:rPr lang="en-US" dirty="0"/>
              <a:t> </a:t>
            </a:r>
          </a:p>
          <a:p>
            <a:pPr marL="171450" indent="-171450">
              <a:buFont typeface="Arial" panose="020B0604020202020204" pitchFamily="34" charset="0"/>
              <a:buChar char="•"/>
            </a:pPr>
            <a:r>
              <a:rPr lang="en-US" dirty="0"/>
              <a:t>Returns a </a:t>
            </a:r>
            <a:r>
              <a:rPr lang="en-US" dirty="0" err="1"/>
              <a:t>HttpResponseMessage</a:t>
            </a:r>
            <a:endParaRPr lang="en-US" dirty="0"/>
          </a:p>
          <a:p>
            <a:pPr marL="171450" indent="-171450">
              <a:buFont typeface="Arial" panose="020B0604020202020204" pitchFamily="34" charset="0"/>
              <a:buChar char="•"/>
            </a:pPr>
            <a:r>
              <a:rPr lang="en-US" dirty="0"/>
              <a:t>Default implementation for </a:t>
            </a:r>
            <a:r>
              <a:rPr lang="en-US" dirty="0" err="1"/>
              <a:t>HttpClient</a:t>
            </a:r>
            <a:r>
              <a:rPr lang="en-US" dirty="0"/>
              <a:t> is </a:t>
            </a:r>
            <a:r>
              <a:rPr lang="en-US" dirty="0" err="1"/>
              <a:t>HttpClientHandler</a:t>
            </a:r>
            <a:endParaRPr lang="en-US" dirty="0"/>
          </a:p>
          <a:p>
            <a:pPr marL="171450" indent="-171450">
              <a:buFont typeface="Arial" panose="020B0604020202020204" pitchFamily="34" charset="0"/>
              <a:buChar char="•"/>
            </a:pPr>
            <a:r>
              <a:rPr lang="en-US" dirty="0"/>
              <a:t>Can supply a custom implementation to </a:t>
            </a:r>
            <a:r>
              <a:rPr lang="en-US" dirty="0" err="1"/>
              <a:t>HttpClient</a:t>
            </a:r>
            <a:endParaRPr lang="en-US" dirty="0"/>
          </a:p>
          <a:p>
            <a:endParaRPr lang="en-US" dirty="0"/>
          </a:p>
          <a:p>
            <a:r>
              <a:rPr lang="en-US" dirty="0" err="1"/>
              <a:t>RichardSzalay.MockHttp</a:t>
            </a:r>
            <a:endParaRPr lang="en-US" dirty="0"/>
          </a:p>
          <a:p>
            <a:pPr marL="171450" indent="-171450">
              <a:buFont typeface="Arial" panose="020B0604020202020204" pitchFamily="34" charset="0"/>
              <a:buChar char="•"/>
            </a:pPr>
            <a:r>
              <a:rPr lang="en-US" dirty="0"/>
              <a:t>Provides a custom </a:t>
            </a:r>
            <a:r>
              <a:rPr lang="en-US" dirty="0" err="1"/>
              <a:t>HttpMessageHandler</a:t>
            </a:r>
            <a:r>
              <a:rPr lang="en-US" dirty="0"/>
              <a:t> </a:t>
            </a:r>
          </a:p>
          <a:p>
            <a:pPr marL="171450" indent="-171450">
              <a:buFont typeface="Arial" panose="020B0604020202020204" pitchFamily="34" charset="0"/>
              <a:buChar char="•"/>
            </a:pPr>
            <a:r>
              <a:rPr lang="en-US" dirty="0"/>
              <a:t>Allows you to process incoming </a:t>
            </a:r>
            <a:r>
              <a:rPr lang="en-US" dirty="0" err="1"/>
              <a:t>HttpRequest</a:t>
            </a:r>
            <a:r>
              <a:rPr lang="en-US" dirty="0"/>
              <a:t> and specify a return </a:t>
            </a:r>
            <a:r>
              <a:rPr lang="en-US" dirty="0" err="1"/>
              <a:t>HttpResponse</a:t>
            </a:r>
            <a:endParaRPr lang="en-US" dirty="0"/>
          </a:p>
          <a:p>
            <a:pPr marL="171450" indent="-171450">
              <a:buFont typeface="Arial" panose="020B0604020202020204" pitchFamily="34" charset="0"/>
              <a:buChar char="•"/>
            </a:pPr>
            <a:r>
              <a:rPr lang="en-US" dirty="0"/>
              <a:t>Can be configured with expected requests that must arrive in order</a:t>
            </a:r>
          </a:p>
          <a:p>
            <a:pPr marL="171450" indent="-171450">
              <a:buFont typeface="Arial" panose="020B0604020202020204" pitchFamily="34" charset="0"/>
              <a:buChar char="•"/>
            </a:pPr>
            <a:r>
              <a:rPr lang="en-US" dirty="0"/>
              <a:t>Can be configured with generic definitions that match when no explicit expectations are present</a:t>
            </a:r>
          </a:p>
          <a:p>
            <a:pPr marL="171450" indent="-171450">
              <a:buFont typeface="Arial" panose="020B0604020202020204" pitchFamily="34" charset="0"/>
              <a:buChar char="•"/>
            </a:pPr>
            <a:r>
              <a:rPr lang="en-US" dirty="0"/>
              <a:t>Allows you to mock up an entire API</a:t>
            </a:r>
          </a:p>
          <a:p>
            <a:pPr marL="628650" lvl="1" indent="-171450">
              <a:buFont typeface="Arial" panose="020B0604020202020204" pitchFamily="34" charset="0"/>
              <a:buChar char="•"/>
            </a:pPr>
            <a:r>
              <a:rPr lang="en-US" dirty="0"/>
              <a:t>Can be used for canned responses</a:t>
            </a:r>
          </a:p>
          <a:p>
            <a:pPr marL="628650" lvl="1" indent="-171450">
              <a:buFont typeface="Arial" panose="020B0604020202020204" pitchFamily="34" charset="0"/>
              <a:buChar char="•"/>
            </a:pPr>
            <a:r>
              <a:rPr lang="en-US" dirty="0"/>
              <a:t>Can be used to provide dynamic functionality (such as a POST updating a list that is returned from a GET)</a:t>
            </a:r>
          </a:p>
          <a:p>
            <a:endParaRPr lang="en-US" dirty="0"/>
          </a:p>
        </p:txBody>
      </p:sp>
      <p:sp>
        <p:nvSpPr>
          <p:cNvPr id="4" name="Slide Number Placeholder 3"/>
          <p:cNvSpPr>
            <a:spLocks noGrp="1"/>
          </p:cNvSpPr>
          <p:nvPr>
            <p:ph type="sldNum" sz="quarter" idx="5"/>
          </p:nvPr>
        </p:nvSpPr>
        <p:spPr/>
        <p:txBody>
          <a:bodyPr/>
          <a:lstStyle/>
          <a:p>
            <a:fld id="{319ABE5D-0095-4DB5-850F-EF3F30AD3999}" type="slidenum">
              <a:rPr lang="en-US" smtClean="0"/>
              <a:t>7</a:t>
            </a:fld>
            <a:endParaRPr lang="en-US"/>
          </a:p>
        </p:txBody>
      </p:sp>
    </p:spTree>
    <p:extLst>
      <p:ext uri="{BB962C8B-B14F-4D97-AF65-F5344CB8AC3E}">
        <p14:creationId xmlns:p14="http://schemas.microsoft.com/office/powerpoint/2010/main" val="289222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happening:</a:t>
            </a:r>
          </a:p>
          <a:p>
            <a:r>
              <a:rPr lang="en-US" dirty="0"/>
              <a:t>    * (asterisk) matches any content past this point</a:t>
            </a:r>
          </a:p>
          <a:p>
            <a:r>
              <a:rPr lang="en-US" dirty="0"/>
              <a:t>    Second call uses request message to get details about the request</a:t>
            </a:r>
          </a:p>
          <a:p>
            <a:endParaRPr lang="en-US" dirty="0"/>
          </a:p>
        </p:txBody>
      </p:sp>
      <p:sp>
        <p:nvSpPr>
          <p:cNvPr id="4" name="Slide Number Placeholder 3"/>
          <p:cNvSpPr>
            <a:spLocks noGrp="1"/>
          </p:cNvSpPr>
          <p:nvPr>
            <p:ph type="sldNum" sz="quarter" idx="5"/>
          </p:nvPr>
        </p:nvSpPr>
        <p:spPr/>
        <p:txBody>
          <a:bodyPr/>
          <a:lstStyle/>
          <a:p>
            <a:fld id="{319ABE5D-0095-4DB5-850F-EF3F30AD3999}" type="slidenum">
              <a:rPr lang="en-US" smtClean="0"/>
              <a:t>8</a:t>
            </a:fld>
            <a:endParaRPr lang="en-US"/>
          </a:p>
        </p:txBody>
      </p:sp>
    </p:spTree>
    <p:extLst>
      <p:ext uri="{BB962C8B-B14F-4D97-AF65-F5344CB8AC3E}">
        <p14:creationId xmlns:p14="http://schemas.microsoft.com/office/powerpoint/2010/main" val="2841037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Making it Easier to Use</a:t>
            </a:r>
          </a:p>
          <a:p>
            <a:endParaRPr lang="en-US" dirty="0"/>
          </a:p>
          <a:p>
            <a:r>
              <a:rPr lang="en-US" dirty="0"/>
              <a:t>What’s happening:</a:t>
            </a:r>
          </a:p>
          <a:p>
            <a:r>
              <a:rPr lang="en-US" dirty="0"/>
              <a:t>    * (asterisk) matches any content past this point</a:t>
            </a:r>
          </a:p>
          <a:p>
            <a:r>
              <a:rPr lang="en-US" dirty="0"/>
              <a:t>    Second call uses request message to get details about the request</a:t>
            </a:r>
          </a:p>
          <a:p>
            <a:endParaRPr lang="en-US" dirty="0"/>
          </a:p>
        </p:txBody>
      </p:sp>
      <p:sp>
        <p:nvSpPr>
          <p:cNvPr id="4" name="Slide Number Placeholder 3"/>
          <p:cNvSpPr>
            <a:spLocks noGrp="1"/>
          </p:cNvSpPr>
          <p:nvPr>
            <p:ph type="sldNum" sz="quarter" idx="5"/>
          </p:nvPr>
        </p:nvSpPr>
        <p:spPr/>
        <p:txBody>
          <a:bodyPr/>
          <a:lstStyle/>
          <a:p>
            <a:fld id="{319ABE5D-0095-4DB5-850F-EF3F30AD3999}" type="slidenum">
              <a:rPr lang="en-US" smtClean="0"/>
              <a:t>9</a:t>
            </a:fld>
            <a:endParaRPr lang="en-US"/>
          </a:p>
        </p:txBody>
      </p:sp>
    </p:spTree>
    <p:extLst>
      <p:ext uri="{BB962C8B-B14F-4D97-AF65-F5344CB8AC3E}">
        <p14:creationId xmlns:p14="http://schemas.microsoft.com/office/powerpoint/2010/main" val="1979651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be included in your app build and used on device</a:t>
            </a:r>
          </a:p>
          <a:p>
            <a:r>
              <a:rPr lang="en-US" dirty="0"/>
              <a:t>Run your App to tweak UI before the API is available</a:t>
            </a:r>
          </a:p>
          <a:p>
            <a:r>
              <a:rPr lang="en-US" dirty="0"/>
              <a:t>Use with automated UI testing to ensure consistency</a:t>
            </a:r>
          </a:p>
          <a:p>
            <a:r>
              <a:rPr lang="en-US" dirty="0"/>
              <a:t>Provide a demo build that acts exactly the way you want it to</a:t>
            </a:r>
          </a:p>
          <a:p>
            <a:r>
              <a:rPr lang="en-US" dirty="0"/>
              <a:t>Mock out new behavior without spending time on the API/backend to see if it meets user expectations</a:t>
            </a:r>
          </a:p>
          <a:p>
            <a:endParaRPr lang="en-US" dirty="0"/>
          </a:p>
        </p:txBody>
      </p:sp>
      <p:sp>
        <p:nvSpPr>
          <p:cNvPr id="4" name="Slide Number Placeholder 3"/>
          <p:cNvSpPr>
            <a:spLocks noGrp="1"/>
          </p:cNvSpPr>
          <p:nvPr>
            <p:ph type="sldNum" sz="quarter" idx="5"/>
          </p:nvPr>
        </p:nvSpPr>
        <p:spPr/>
        <p:txBody>
          <a:bodyPr/>
          <a:lstStyle/>
          <a:p>
            <a:fld id="{319ABE5D-0095-4DB5-850F-EF3F30AD3999}" type="slidenum">
              <a:rPr lang="en-US" smtClean="0"/>
              <a:t>10</a:t>
            </a:fld>
            <a:endParaRPr lang="en-US"/>
          </a:p>
        </p:txBody>
      </p:sp>
    </p:spTree>
    <p:extLst>
      <p:ext uri="{BB962C8B-B14F-4D97-AF65-F5344CB8AC3E}">
        <p14:creationId xmlns:p14="http://schemas.microsoft.com/office/powerpoint/2010/main" val="1481160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9ABE5D-0095-4DB5-850F-EF3F30AD3999}" type="slidenum">
              <a:rPr lang="en-US" smtClean="0"/>
              <a:t>13</a:t>
            </a:fld>
            <a:endParaRPr lang="en-US"/>
          </a:p>
        </p:txBody>
      </p:sp>
    </p:spTree>
    <p:extLst>
      <p:ext uri="{BB962C8B-B14F-4D97-AF65-F5344CB8AC3E}">
        <p14:creationId xmlns:p14="http://schemas.microsoft.com/office/powerpoint/2010/main" val="2686407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Setup Expected Behavior</a:t>
            </a:r>
          </a:p>
        </p:txBody>
      </p:sp>
      <p:sp>
        <p:nvSpPr>
          <p:cNvPr id="4" name="Slide Number Placeholder 3"/>
          <p:cNvSpPr>
            <a:spLocks noGrp="1"/>
          </p:cNvSpPr>
          <p:nvPr>
            <p:ph type="sldNum" sz="quarter" idx="5"/>
          </p:nvPr>
        </p:nvSpPr>
        <p:spPr/>
        <p:txBody>
          <a:bodyPr/>
          <a:lstStyle/>
          <a:p>
            <a:fld id="{319ABE5D-0095-4DB5-850F-EF3F30AD3999}" type="slidenum">
              <a:rPr lang="en-US" smtClean="0"/>
              <a:t>14</a:t>
            </a:fld>
            <a:endParaRPr lang="en-US"/>
          </a:p>
        </p:txBody>
      </p:sp>
    </p:spTree>
    <p:extLst>
      <p:ext uri="{BB962C8B-B14F-4D97-AF65-F5344CB8AC3E}">
        <p14:creationId xmlns:p14="http://schemas.microsoft.com/office/powerpoint/2010/main" val="3253011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with </a:t>
            </a:r>
            <a:r>
              <a:rPr lang="en-US" dirty="0" err="1"/>
              <a:t>SetupSequence</a:t>
            </a:r>
            <a:endParaRPr lang="en-US" dirty="0"/>
          </a:p>
        </p:txBody>
      </p:sp>
      <p:sp>
        <p:nvSpPr>
          <p:cNvPr id="4" name="Slide Number Placeholder 3"/>
          <p:cNvSpPr>
            <a:spLocks noGrp="1"/>
          </p:cNvSpPr>
          <p:nvPr>
            <p:ph type="sldNum" sz="quarter" idx="5"/>
          </p:nvPr>
        </p:nvSpPr>
        <p:spPr/>
        <p:txBody>
          <a:bodyPr/>
          <a:lstStyle/>
          <a:p>
            <a:fld id="{319ABE5D-0095-4DB5-850F-EF3F30AD3999}" type="slidenum">
              <a:rPr lang="en-US" smtClean="0"/>
              <a:t>15</a:t>
            </a:fld>
            <a:endParaRPr lang="en-US"/>
          </a:p>
        </p:txBody>
      </p:sp>
    </p:spTree>
    <p:extLst>
      <p:ext uri="{BB962C8B-B14F-4D97-AF65-F5344CB8AC3E}">
        <p14:creationId xmlns:p14="http://schemas.microsoft.com/office/powerpoint/2010/main" val="1137374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Started Mocking</a:t>
            </a:r>
          </a:p>
        </p:txBody>
      </p:sp>
      <p:sp>
        <p:nvSpPr>
          <p:cNvPr id="4" name="Slide Number Placeholder 3"/>
          <p:cNvSpPr>
            <a:spLocks noGrp="1"/>
          </p:cNvSpPr>
          <p:nvPr>
            <p:ph type="sldNum" sz="quarter" idx="5"/>
          </p:nvPr>
        </p:nvSpPr>
        <p:spPr/>
        <p:txBody>
          <a:bodyPr/>
          <a:lstStyle/>
          <a:p>
            <a:fld id="{319ABE5D-0095-4DB5-850F-EF3F30AD3999}" type="slidenum">
              <a:rPr lang="en-US" smtClean="0"/>
              <a:t>18</a:t>
            </a:fld>
            <a:endParaRPr lang="en-US"/>
          </a:p>
        </p:txBody>
      </p:sp>
    </p:spTree>
    <p:extLst>
      <p:ext uri="{BB962C8B-B14F-4D97-AF65-F5344CB8AC3E}">
        <p14:creationId xmlns:p14="http://schemas.microsoft.com/office/powerpoint/2010/main" val="23902400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cap="small" spc="150" baseline="0"/>
            </a:lvl1pPr>
          </a:lstStyle>
          <a:p>
            <a:r>
              <a:rPr lang="en-US" dirty="0"/>
              <a:t>Click to edit Master title style</a:t>
            </a:r>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BADADC-0C27-44FF-B685-7930E0FAEBEF}"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67C21-E912-4A0A-B7A5-45D4E1E50653}"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8600"/>
            <a:ext cx="457200" cy="457200"/>
          </a:xfrm>
          <a:prstGeom prst="rect">
            <a:avLst/>
          </a:prstGeom>
        </p:spPr>
      </p:pic>
    </p:spTree>
    <p:extLst>
      <p:ext uri="{BB962C8B-B14F-4D97-AF65-F5344CB8AC3E}">
        <p14:creationId xmlns:p14="http://schemas.microsoft.com/office/powerpoint/2010/main" val="3351512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small" baseline="0"/>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BADADC-0C27-44FF-B685-7930E0FAEBEF}"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67C21-E912-4A0A-B7A5-45D4E1E50653}" type="slidenum">
              <a:rPr lang="en-US" smtClean="0"/>
              <a:t>‹#›</a:t>
            </a:fld>
            <a:endParaRPr lang="en-US"/>
          </a:p>
        </p:txBody>
      </p:sp>
    </p:spTree>
    <p:extLst>
      <p:ext uri="{BB962C8B-B14F-4D97-AF65-F5344CB8AC3E}">
        <p14:creationId xmlns:p14="http://schemas.microsoft.com/office/powerpoint/2010/main" val="1583506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lvl1pPr>
              <a:defRPr cap="none" baseline="0"/>
            </a:lvl1pPr>
          </a:lstStyle>
          <a:p>
            <a:r>
              <a:rPr lang="en-US" dirty="0"/>
              <a:t>Click to edit Master title style</a:t>
            </a:r>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A7BADADC-0C27-44FF-B685-7930E0FAEBEF}" type="datetimeFigureOut">
              <a:rPr lang="en-US" smtClean="0"/>
              <a:t>7/10/2019</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C5A67C21-E912-4A0A-B7A5-45D4E1E50653}"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1430000" y="228600"/>
            <a:ext cx="457200" cy="457200"/>
          </a:xfrm>
          <a:prstGeom prst="rect">
            <a:avLst/>
          </a:prstGeom>
        </p:spPr>
      </p:pic>
    </p:spTree>
    <p:extLst>
      <p:ext uri="{BB962C8B-B14F-4D97-AF65-F5344CB8AC3E}">
        <p14:creationId xmlns:p14="http://schemas.microsoft.com/office/powerpoint/2010/main" val="1143344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dirty="0"/>
              <a:t>Click to edit Master title style</a:t>
            </a:r>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BADADC-0C27-44FF-B685-7930E0FAEBEF}"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67C21-E912-4A0A-B7A5-45D4E1E50653}"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8600"/>
            <a:ext cx="457200" cy="457200"/>
          </a:xfrm>
          <a:prstGeom prst="rect">
            <a:avLst/>
          </a:prstGeom>
        </p:spPr>
      </p:pic>
    </p:spTree>
    <p:extLst>
      <p:ext uri="{BB962C8B-B14F-4D97-AF65-F5344CB8AC3E}">
        <p14:creationId xmlns:p14="http://schemas.microsoft.com/office/powerpoint/2010/main" val="3316604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7BADADC-0C27-44FF-B685-7930E0FAEBEF}"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67C21-E912-4A0A-B7A5-45D4E1E50653}" type="slidenum">
              <a:rPr lang="en-US" smtClean="0"/>
              <a:t>‹#›</a:t>
            </a:fld>
            <a:endParaRPr lang="en-US"/>
          </a:p>
        </p:txBody>
      </p:sp>
    </p:spTree>
    <p:extLst>
      <p:ext uri="{BB962C8B-B14F-4D97-AF65-F5344CB8AC3E}">
        <p14:creationId xmlns:p14="http://schemas.microsoft.com/office/powerpoint/2010/main" val="1735192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A7BADADC-0C27-44FF-B685-7930E0FAEBEF}" type="datetimeFigureOut">
              <a:rPr lang="en-US" smtClean="0"/>
              <a:t>7/10/2019</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5A67C21-E912-4A0A-B7A5-45D4E1E50653}"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8600"/>
            <a:ext cx="457200" cy="457200"/>
          </a:xfrm>
          <a:prstGeom prst="rect">
            <a:avLst/>
          </a:prstGeom>
        </p:spPr>
      </p:pic>
    </p:spTree>
    <p:extLst>
      <p:ext uri="{BB962C8B-B14F-4D97-AF65-F5344CB8AC3E}">
        <p14:creationId xmlns:p14="http://schemas.microsoft.com/office/powerpoint/2010/main" val="2419858068"/>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BADADC-0C27-44FF-B685-7930E0FAEBEF}" type="datetimeFigureOut">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A67C21-E912-4A0A-B7A5-45D4E1E50653}" type="slidenum">
              <a:rPr lang="en-US" smtClean="0"/>
              <a:t>‹#›</a:t>
            </a:fld>
            <a:endParaRPr lang="en-US"/>
          </a:p>
        </p:txBody>
      </p:sp>
    </p:spTree>
    <p:extLst>
      <p:ext uri="{BB962C8B-B14F-4D97-AF65-F5344CB8AC3E}">
        <p14:creationId xmlns:p14="http://schemas.microsoft.com/office/powerpoint/2010/main" val="24090232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BADADC-0C27-44FF-B685-7930E0FAEBEF}" type="datetimeFigureOut">
              <a:rPr lang="en-US" smtClean="0"/>
              <a:t>7/10/2019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A67C21-E912-4A0A-B7A5-45D4E1E50653}" type="slidenum">
              <a:rPr lang="en-US" smtClean="0"/>
              <a:t>‹#›</a:t>
            </a:fld>
            <a:endParaRPr lang="en-US"/>
          </a:p>
        </p:txBody>
      </p:sp>
    </p:spTree>
    <p:extLst>
      <p:ext uri="{BB962C8B-B14F-4D97-AF65-F5344CB8AC3E}">
        <p14:creationId xmlns:p14="http://schemas.microsoft.com/office/powerpoint/2010/main" val="15068102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BADADC-0C27-44FF-B685-7930E0FAEBEF}" type="datetimeFigureOut">
              <a:rPr lang="en-US" smtClean="0"/>
              <a:t>7/10/2019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A67C21-E912-4A0A-B7A5-45D4E1E50653}" type="slidenum">
              <a:rPr lang="en-US" smtClean="0"/>
              <a:t>‹#›</a:t>
            </a:fld>
            <a:endParaRPr lang="en-US"/>
          </a:p>
        </p:txBody>
      </p:sp>
    </p:spTree>
    <p:extLst>
      <p:ext uri="{BB962C8B-B14F-4D97-AF65-F5344CB8AC3E}">
        <p14:creationId xmlns:p14="http://schemas.microsoft.com/office/powerpoint/2010/main" val="31021314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de Layou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BADADC-0C27-44FF-B685-7930E0FAEBEF}" type="datetimeFigureOut">
              <a:rPr lang="en-US" smtClean="0"/>
              <a:t>7/11/2019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A67C21-E912-4A0A-B7A5-45D4E1E50653}"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8600"/>
            <a:ext cx="457200" cy="457200"/>
          </a:xfrm>
          <a:prstGeom prst="rect">
            <a:avLst/>
          </a:prstGeom>
        </p:spPr>
      </p:pic>
      <p:sp>
        <p:nvSpPr>
          <p:cNvPr id="9" name="Text Placeholder 8">
            <a:extLst>
              <a:ext uri="{FF2B5EF4-FFF2-40B4-BE49-F238E27FC236}">
                <a16:creationId xmlns:a16="http://schemas.microsoft.com/office/drawing/2014/main" id="{886DD3FD-6627-49BB-8E36-B6871CC2CE0E}"/>
              </a:ext>
            </a:extLst>
          </p:cNvPr>
          <p:cNvSpPr>
            <a:spLocks noGrp="1"/>
          </p:cNvSpPr>
          <p:nvPr>
            <p:ph type="body" sz="quarter" idx="13"/>
          </p:nvPr>
        </p:nvSpPr>
        <p:spPr>
          <a:xfrm>
            <a:off x="779687" y="354168"/>
            <a:ext cx="11183713" cy="6068685"/>
          </a:xfrm>
        </p:spPr>
        <p:txBody>
          <a:bodyPr tIns="91440" bIns="91440" anchor="ctr" anchorCtr="0">
            <a:normAutofit/>
          </a:bodyPr>
          <a:lstStyle>
            <a:lvl1pPr>
              <a:defRPr sz="2000">
                <a:latin typeface="Fira Code" panose="020B0509050000020004" pitchFamily="49" charset="0"/>
                <a:ea typeface="Fira Code" panose="020B0509050000020004" pitchFamily="49" charset="0"/>
              </a:defRPr>
            </a:lvl1pPr>
            <a:lvl2pPr>
              <a:defRPr sz="2000">
                <a:latin typeface="Fira Code" panose="020B0509050000020004" pitchFamily="49" charset="0"/>
                <a:ea typeface="Fira Code" panose="020B0509050000020004" pitchFamily="49" charset="0"/>
              </a:defRPr>
            </a:lvl2pPr>
            <a:lvl3pPr>
              <a:defRPr sz="2000">
                <a:latin typeface="Fira Code" panose="020B0509050000020004" pitchFamily="49" charset="0"/>
                <a:ea typeface="Fira Code" panose="020B0509050000020004" pitchFamily="49" charset="0"/>
              </a:defRPr>
            </a:lvl3pPr>
            <a:lvl4pPr>
              <a:defRPr sz="2000">
                <a:latin typeface="Fira Code" panose="020B0509050000020004" pitchFamily="49" charset="0"/>
                <a:ea typeface="Fira Code" panose="020B0509050000020004" pitchFamily="49" charset="0"/>
              </a:defRPr>
            </a:lvl4pPr>
            <a:lvl5pPr>
              <a:defRPr sz="2000">
                <a:latin typeface="Fira Code" panose="020B0509050000020004" pitchFamily="49" charset="0"/>
                <a:ea typeface="Fira Code" panose="020B05090500000200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9397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BADADC-0C27-44FF-B685-7930E0FAEBEF}" type="datetimeFigureOut">
              <a:rPr lang="en-US" smtClean="0"/>
              <a:t>7/10/2019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A67C21-E912-4A0A-B7A5-45D4E1E50653}"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8600"/>
            <a:ext cx="457200" cy="457200"/>
          </a:xfrm>
          <a:prstGeom prst="rect">
            <a:avLst/>
          </a:prstGeom>
        </p:spPr>
      </p:pic>
    </p:spTree>
    <p:extLst>
      <p:ext uri="{BB962C8B-B14F-4D97-AF65-F5344CB8AC3E}">
        <p14:creationId xmlns:p14="http://schemas.microsoft.com/office/powerpoint/2010/main" val="3457381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small" baseline="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BADADC-0C27-44FF-B685-7930E0FAEBEF}"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67C21-E912-4A0A-B7A5-45D4E1E50653}" type="slidenum">
              <a:rPr lang="en-US" smtClean="0"/>
              <a:t>‹#›</a:t>
            </a:fld>
            <a:endParaRPr lang="en-US"/>
          </a:p>
        </p:txBody>
      </p:sp>
    </p:spTree>
    <p:extLst>
      <p:ext uri="{BB962C8B-B14F-4D97-AF65-F5344CB8AC3E}">
        <p14:creationId xmlns:p14="http://schemas.microsoft.com/office/powerpoint/2010/main" val="17118104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BADADC-0C27-44FF-B685-7930E0FAEBEF}" type="datetimeFigureOut">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A67C21-E912-4A0A-B7A5-45D4E1E50653}" type="slidenum">
              <a:rPr lang="en-US" smtClean="0"/>
              <a:t>‹#›</a:t>
            </a:fld>
            <a:endParaRPr lang="en-US"/>
          </a:p>
        </p:txBody>
      </p:sp>
    </p:spTree>
    <p:extLst>
      <p:ext uri="{BB962C8B-B14F-4D97-AF65-F5344CB8AC3E}">
        <p14:creationId xmlns:p14="http://schemas.microsoft.com/office/powerpoint/2010/main" val="5971617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BADADC-0C27-44FF-B685-7930E0FAEBEF}" type="datetimeFigureOut">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A67C21-E912-4A0A-B7A5-45D4E1E50653}" type="slidenum">
              <a:rPr lang="en-US" smtClean="0"/>
              <a:t>‹#›</a:t>
            </a:fld>
            <a:endParaRPr lang="en-US"/>
          </a:p>
        </p:txBody>
      </p:sp>
    </p:spTree>
    <p:extLst>
      <p:ext uri="{BB962C8B-B14F-4D97-AF65-F5344CB8AC3E}">
        <p14:creationId xmlns:p14="http://schemas.microsoft.com/office/powerpoint/2010/main" val="32427135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BADADC-0C27-44FF-B685-7930E0FAEBEF}"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67C21-E912-4A0A-B7A5-45D4E1E50653}" type="slidenum">
              <a:rPr lang="en-US" smtClean="0"/>
              <a:t>‹#›</a:t>
            </a:fld>
            <a:endParaRPr lang="en-US"/>
          </a:p>
        </p:txBody>
      </p:sp>
    </p:spTree>
    <p:extLst>
      <p:ext uri="{BB962C8B-B14F-4D97-AF65-F5344CB8AC3E}">
        <p14:creationId xmlns:p14="http://schemas.microsoft.com/office/powerpoint/2010/main" val="23399486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A7BADADC-0C27-44FF-B685-7930E0FAEBEF}" type="datetimeFigureOut">
              <a:rPr lang="en-US" smtClean="0"/>
              <a:t>7/10/2019</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C5A67C21-E912-4A0A-B7A5-45D4E1E50653}"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1430000" y="228600"/>
            <a:ext cx="457200" cy="457200"/>
          </a:xfrm>
          <a:prstGeom prst="rect">
            <a:avLst/>
          </a:prstGeom>
        </p:spPr>
      </p:pic>
    </p:spTree>
    <p:extLst>
      <p:ext uri="{BB962C8B-B14F-4D97-AF65-F5344CB8AC3E}">
        <p14:creationId xmlns:p14="http://schemas.microsoft.com/office/powerpoint/2010/main" val="1872955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cap="small" spc="150"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A7BADADC-0C27-44FF-B685-7930E0FAEBEF}" type="datetimeFigureOut">
              <a:rPr lang="en-US" smtClean="0"/>
              <a:t>7/10/2019</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5A67C21-E912-4A0A-B7A5-45D4E1E50653}"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8600"/>
            <a:ext cx="457200" cy="457200"/>
          </a:xfrm>
          <a:prstGeom prst="rect">
            <a:avLst/>
          </a:prstGeom>
        </p:spPr>
      </p:pic>
    </p:spTree>
    <p:extLst>
      <p:ext uri="{BB962C8B-B14F-4D97-AF65-F5344CB8AC3E}">
        <p14:creationId xmlns:p14="http://schemas.microsoft.com/office/powerpoint/2010/main" val="108727510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cap="small" baseline="0"/>
            </a:lvl1pPr>
          </a:lstStyle>
          <a:p>
            <a:r>
              <a:rPr lang="en-US" dirty="0"/>
              <a:t>Click to edit Master title style</a:t>
            </a:r>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BADADC-0C27-44FF-B685-7930E0FAEBEF}" type="datetimeFigureOut">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A67C21-E912-4A0A-B7A5-45D4E1E50653}" type="slidenum">
              <a:rPr lang="en-US" smtClean="0"/>
              <a:t>‹#›</a:t>
            </a:fld>
            <a:endParaRPr lang="en-US"/>
          </a:p>
        </p:txBody>
      </p:sp>
    </p:spTree>
    <p:extLst>
      <p:ext uri="{BB962C8B-B14F-4D97-AF65-F5344CB8AC3E}">
        <p14:creationId xmlns:p14="http://schemas.microsoft.com/office/powerpoint/2010/main" val="1547506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lvl1pPr>
              <a:defRPr cap="small" baseline="0"/>
            </a:lvl1pPr>
          </a:lstStyle>
          <a:p>
            <a:r>
              <a:rPr lang="en-US" dirty="0"/>
              <a:t>Click to edit Master title style</a:t>
            </a:r>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BADADC-0C27-44FF-B685-7930E0FAEBEF}" type="datetimeFigureOut">
              <a:rPr lang="en-US" smtClean="0"/>
              <a:t>7/10/2019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A67C21-E912-4A0A-B7A5-45D4E1E50653}" type="slidenum">
              <a:rPr lang="en-US" smtClean="0"/>
              <a:t>‹#›</a:t>
            </a:fld>
            <a:endParaRPr lang="en-US"/>
          </a:p>
        </p:txBody>
      </p:sp>
    </p:spTree>
    <p:extLst>
      <p:ext uri="{BB962C8B-B14F-4D97-AF65-F5344CB8AC3E}">
        <p14:creationId xmlns:p14="http://schemas.microsoft.com/office/powerpoint/2010/main" val="644978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small" baseline="0"/>
            </a:lvl1pPr>
          </a:lstStyle>
          <a:p>
            <a:r>
              <a:rPr lang="en-US" dirty="0"/>
              <a:t>Click to edit Master title style</a:t>
            </a:r>
          </a:p>
        </p:txBody>
      </p:sp>
      <p:sp>
        <p:nvSpPr>
          <p:cNvPr id="3" name="Date Placeholder 2"/>
          <p:cNvSpPr>
            <a:spLocks noGrp="1"/>
          </p:cNvSpPr>
          <p:nvPr>
            <p:ph type="dt" sz="half" idx="10"/>
          </p:nvPr>
        </p:nvSpPr>
        <p:spPr/>
        <p:txBody>
          <a:bodyPr/>
          <a:lstStyle/>
          <a:p>
            <a:fld id="{A7BADADC-0C27-44FF-B685-7930E0FAEBEF}" type="datetimeFigureOut">
              <a:rPr lang="en-US" smtClean="0"/>
              <a:t>7/10/2019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A67C21-E912-4A0A-B7A5-45D4E1E50653}" type="slidenum">
              <a:rPr lang="en-US" smtClean="0"/>
              <a:t>‹#›</a:t>
            </a:fld>
            <a:endParaRPr lang="en-US"/>
          </a:p>
        </p:txBody>
      </p:sp>
    </p:spTree>
    <p:extLst>
      <p:ext uri="{BB962C8B-B14F-4D97-AF65-F5344CB8AC3E}">
        <p14:creationId xmlns:p14="http://schemas.microsoft.com/office/powerpoint/2010/main" val="1834848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BADADC-0C27-44FF-B685-7930E0FAEBEF}" type="datetimeFigureOut">
              <a:rPr lang="en-US" smtClean="0"/>
              <a:t>7/10/2019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A67C21-E912-4A0A-B7A5-45D4E1E50653}"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8600"/>
            <a:ext cx="457200" cy="457200"/>
          </a:xfrm>
          <a:prstGeom prst="rect">
            <a:avLst/>
          </a:prstGeom>
        </p:spPr>
      </p:pic>
    </p:spTree>
    <p:extLst>
      <p:ext uri="{BB962C8B-B14F-4D97-AF65-F5344CB8AC3E}">
        <p14:creationId xmlns:p14="http://schemas.microsoft.com/office/powerpoint/2010/main" val="521157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cap="small" baseline="0"/>
            </a:lvl1pPr>
          </a:lstStyle>
          <a:p>
            <a:r>
              <a:rPr lang="en-US" dirty="0"/>
              <a:t>Click to edit Master title style</a:t>
            </a:r>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BADADC-0C27-44FF-B685-7930E0FAEBEF}" type="datetimeFigureOut">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A67C21-E912-4A0A-B7A5-45D4E1E50653}" type="slidenum">
              <a:rPr lang="en-US" smtClean="0"/>
              <a:t>‹#›</a:t>
            </a:fld>
            <a:endParaRPr lang="en-US"/>
          </a:p>
        </p:txBody>
      </p:sp>
    </p:spTree>
    <p:extLst>
      <p:ext uri="{BB962C8B-B14F-4D97-AF65-F5344CB8AC3E}">
        <p14:creationId xmlns:p14="http://schemas.microsoft.com/office/powerpoint/2010/main" val="297028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cap="small" baseline="0"/>
            </a:lvl1pPr>
          </a:lstStyle>
          <a:p>
            <a:r>
              <a:rPr lang="en-US" dirty="0"/>
              <a:t>Click to edit Master title style</a:t>
            </a:r>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BADADC-0C27-44FF-B685-7930E0FAEBEF}" type="datetimeFigureOut">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A67C21-E912-4A0A-B7A5-45D4E1E50653}" type="slidenum">
              <a:rPr lang="en-US" smtClean="0"/>
              <a:t>‹#›</a:t>
            </a:fld>
            <a:endParaRPr lang="en-US"/>
          </a:p>
        </p:txBody>
      </p:sp>
    </p:spTree>
    <p:extLst>
      <p:ext uri="{BB962C8B-B14F-4D97-AF65-F5344CB8AC3E}">
        <p14:creationId xmlns:p14="http://schemas.microsoft.com/office/powerpoint/2010/main" val="1932297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A7BADADC-0C27-44FF-B685-7930E0FAEBEF}" type="datetimeFigureOut">
              <a:rPr lang="en-US" smtClean="0"/>
              <a:t>7/10/2019</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C5A67C21-E912-4A0A-B7A5-45D4E1E50653}" type="slidenum">
              <a:rPr lang="en-US" smtClean="0"/>
              <a:t>‹#›</a:t>
            </a:fld>
            <a:endParaRPr lang="en-US"/>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8600" y="228600"/>
            <a:ext cx="457200" cy="457200"/>
          </a:xfrm>
          <a:prstGeom prst="rect">
            <a:avLst/>
          </a:prstGeom>
        </p:spPr>
      </p:pic>
    </p:spTree>
    <p:extLst>
      <p:ext uri="{BB962C8B-B14F-4D97-AF65-F5344CB8AC3E}">
        <p14:creationId xmlns:p14="http://schemas.microsoft.com/office/powerpoint/2010/main" val="314503295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A7BADADC-0C27-44FF-B685-7930E0FAEBEF}" type="datetimeFigureOut">
              <a:rPr lang="en-US" smtClean="0"/>
              <a:t>7/10/2019</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C5A67C21-E912-4A0A-B7A5-45D4E1E50653}" type="slidenum">
              <a:rPr lang="en-US" smtClean="0"/>
              <a:t>‹#›</a:t>
            </a:fld>
            <a:endParaRPr lang="en-US"/>
          </a:p>
        </p:txBody>
      </p:sp>
      <p:pic>
        <p:nvPicPr>
          <p:cNvPr id="8" name="Picture 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8600" y="228600"/>
            <a:ext cx="457200" cy="457200"/>
          </a:xfrm>
          <a:prstGeom prst="rect">
            <a:avLst/>
          </a:prstGeom>
        </p:spPr>
      </p:pic>
    </p:spTree>
    <p:extLst>
      <p:ext uri="{BB962C8B-B14F-4D97-AF65-F5344CB8AC3E}">
        <p14:creationId xmlns:p14="http://schemas.microsoft.com/office/powerpoint/2010/main" val="1372708870"/>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702" r:id="rId7"/>
    <p:sldLayoutId id="2147483697" r:id="rId8"/>
    <p:sldLayoutId id="2147483698" r:id="rId9"/>
    <p:sldLayoutId id="2147483699" r:id="rId10"/>
    <p:sldLayoutId id="2147483700" r:id="rId11"/>
    <p:sldLayoutId id="2147483701" r:id="rId12"/>
  </p:sldLayoutIdLst>
  <p:txStyles>
    <p:titleStyle>
      <a:lvl1pPr algn="l" defTabSz="914400" rtl="0" eaLnBrk="1" latinLnBrk="0" hangingPunct="1">
        <a:lnSpc>
          <a:spcPct val="85000"/>
        </a:lnSpc>
        <a:spcBef>
          <a:spcPct val="0"/>
        </a:spcBef>
        <a:buNone/>
        <a:defRPr sz="4000" kern="1200" cap="small" baseline="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19.xml"/><Relationship Id="rId4" Type="http://schemas.openxmlformats.org/officeDocument/2006/relationships/image" Target="../media/image7.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5668F6DC-99AD-9D40-8C08-9AD1A66E948C}"/>
              </a:ext>
            </a:extLst>
          </p:cNvPr>
          <p:cNvPicPr>
            <a:picLocks noChangeAspect="1"/>
          </p:cNvPicPr>
          <p:nvPr/>
        </p:nvPicPr>
        <p:blipFill>
          <a:blip r:embed="rId2"/>
          <a:stretch>
            <a:fillRect/>
          </a:stretch>
        </p:blipFill>
        <p:spPr>
          <a:xfrm>
            <a:off x="3657599" y="997028"/>
            <a:ext cx="4876800" cy="3523488"/>
          </a:xfrm>
          <a:prstGeom prst="rect">
            <a:avLst/>
          </a:prstGeom>
        </p:spPr>
      </p:pic>
      <p:sp>
        <p:nvSpPr>
          <p:cNvPr id="3" name="Title 1">
            <a:extLst>
              <a:ext uri="{FF2B5EF4-FFF2-40B4-BE49-F238E27FC236}">
                <a16:creationId xmlns:a16="http://schemas.microsoft.com/office/drawing/2014/main" id="{77B23C19-6682-EE4B-8F9E-240690FD65C2}"/>
              </a:ext>
            </a:extLst>
          </p:cNvPr>
          <p:cNvSpPr txBox="1">
            <a:spLocks/>
          </p:cNvSpPr>
          <p:nvPr/>
        </p:nvSpPr>
        <p:spPr>
          <a:xfrm>
            <a:off x="3905761" y="5135949"/>
            <a:ext cx="4380477" cy="37147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Houston, TX</a:t>
            </a:r>
          </a:p>
        </p:txBody>
      </p:sp>
      <p:sp>
        <p:nvSpPr>
          <p:cNvPr id="4" name="Title 1">
            <a:extLst>
              <a:ext uri="{FF2B5EF4-FFF2-40B4-BE49-F238E27FC236}">
                <a16:creationId xmlns:a16="http://schemas.microsoft.com/office/drawing/2014/main" id="{425262C8-8091-F34F-B8ED-EBC108AF90F1}"/>
              </a:ext>
            </a:extLst>
          </p:cNvPr>
          <p:cNvSpPr txBox="1">
            <a:spLocks/>
          </p:cNvSpPr>
          <p:nvPr/>
        </p:nvSpPr>
        <p:spPr>
          <a:xfrm>
            <a:off x="3905761" y="5430239"/>
            <a:ext cx="4380477" cy="37147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b="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2019</a:t>
            </a:r>
          </a:p>
        </p:txBody>
      </p:sp>
      <p:sp>
        <p:nvSpPr>
          <p:cNvPr id="6" name="Rectangle 5">
            <a:extLst>
              <a:ext uri="{FF2B5EF4-FFF2-40B4-BE49-F238E27FC236}">
                <a16:creationId xmlns:a16="http://schemas.microsoft.com/office/drawing/2014/main" id="{DB6D6D8D-FD1E-834C-9E4A-59E51F366DA8}"/>
              </a:ext>
            </a:extLst>
          </p:cNvPr>
          <p:cNvSpPr/>
          <p:nvPr/>
        </p:nvSpPr>
        <p:spPr>
          <a:xfrm>
            <a:off x="0" y="6198860"/>
            <a:ext cx="12192000" cy="659140"/>
          </a:xfrm>
          <a:prstGeom prst="rect">
            <a:avLst/>
          </a:prstGeom>
          <a:solidFill>
            <a:srgbClr val="3499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896B21F0-530B-1E4C-969E-EDB45970A488}"/>
              </a:ext>
            </a:extLst>
          </p:cNvPr>
          <p:cNvSpPr txBox="1">
            <a:spLocks/>
          </p:cNvSpPr>
          <p:nvPr/>
        </p:nvSpPr>
        <p:spPr>
          <a:xfrm>
            <a:off x="3905761" y="6365659"/>
            <a:ext cx="4380477" cy="37147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a:solidFill>
                  <a:schemeClr val="bg1"/>
                </a:solidFill>
                <a:latin typeface="Open Sans" panose="020B0606030504020204" pitchFamily="34" charset="0"/>
                <a:ea typeface="Open Sans" panose="020B0606030504020204" pitchFamily="34" charset="0"/>
                <a:cs typeface="Open Sans" panose="020B0606030504020204" pitchFamily="34" charset="0"/>
              </a:rPr>
              <a:t>#XamDevSummit</a:t>
            </a:r>
          </a:p>
        </p:txBody>
      </p:sp>
    </p:spTree>
    <p:extLst>
      <p:ext uri="{BB962C8B-B14F-4D97-AF65-F5344CB8AC3E}">
        <p14:creationId xmlns:p14="http://schemas.microsoft.com/office/powerpoint/2010/main" val="3841879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BB0DE-E92A-4E20-B1BF-11D48A7B1651}"/>
              </a:ext>
            </a:extLst>
          </p:cNvPr>
          <p:cNvSpPr>
            <a:spLocks noGrp="1"/>
          </p:cNvSpPr>
          <p:nvPr>
            <p:ph type="title"/>
          </p:nvPr>
        </p:nvSpPr>
        <p:spPr/>
        <p:txBody>
          <a:bodyPr/>
          <a:lstStyle/>
          <a:p>
            <a:r>
              <a:rPr lang="en-US" dirty="0"/>
              <a:t>Bonus Uses for </a:t>
            </a:r>
            <a:r>
              <a:rPr lang="en-US" dirty="0" err="1"/>
              <a:t>MockHttp</a:t>
            </a:r>
            <a:endParaRPr lang="en-US" dirty="0"/>
          </a:p>
        </p:txBody>
      </p:sp>
      <p:sp>
        <p:nvSpPr>
          <p:cNvPr id="3" name="Content Placeholder 2">
            <a:extLst>
              <a:ext uri="{FF2B5EF4-FFF2-40B4-BE49-F238E27FC236}">
                <a16:creationId xmlns:a16="http://schemas.microsoft.com/office/drawing/2014/main" id="{8D0DAFAF-8FF2-43A9-9640-4CF484F7038D}"/>
              </a:ext>
            </a:extLst>
          </p:cNvPr>
          <p:cNvSpPr>
            <a:spLocks noGrp="1"/>
          </p:cNvSpPr>
          <p:nvPr>
            <p:ph idx="1"/>
          </p:nvPr>
        </p:nvSpPr>
        <p:spPr/>
        <p:txBody>
          <a:bodyPr/>
          <a:lstStyle/>
          <a:p>
            <a:r>
              <a:rPr lang="en-US" dirty="0"/>
              <a:t>Can be run in live app on device/emulator</a:t>
            </a:r>
          </a:p>
          <a:p>
            <a:r>
              <a:rPr lang="en-US" dirty="0"/>
              <a:t>Test runtime behavior/layout with controlled data (before the API is available)</a:t>
            </a:r>
          </a:p>
          <a:p>
            <a:r>
              <a:rPr lang="en-US" dirty="0"/>
              <a:t>Use with automated UI testing to ensure consistent test behavior</a:t>
            </a:r>
          </a:p>
          <a:p>
            <a:r>
              <a:rPr lang="en-US" dirty="0"/>
              <a:t>Provide a demo build that acts exactly the way you want it to</a:t>
            </a:r>
          </a:p>
        </p:txBody>
      </p:sp>
    </p:spTree>
    <p:extLst>
      <p:ext uri="{BB962C8B-B14F-4D97-AF65-F5344CB8AC3E}">
        <p14:creationId xmlns:p14="http://schemas.microsoft.com/office/powerpoint/2010/main" val="2396037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8A81D-4CA4-48F8-A23B-65EAA9003E1B}"/>
              </a:ext>
            </a:extLst>
          </p:cNvPr>
          <p:cNvSpPr>
            <a:spLocks noGrp="1"/>
          </p:cNvSpPr>
          <p:nvPr>
            <p:ph type="title"/>
          </p:nvPr>
        </p:nvSpPr>
        <p:spPr/>
        <p:txBody>
          <a:bodyPr/>
          <a:lstStyle/>
          <a:p>
            <a:r>
              <a:rPr lang="en-US" dirty="0"/>
              <a:t>Dependencies…</a:t>
            </a:r>
            <a:br>
              <a:rPr lang="en-US" dirty="0"/>
            </a:br>
            <a:r>
              <a:rPr lang="en-US" dirty="0"/>
              <a:t>Without Dependencies</a:t>
            </a:r>
          </a:p>
        </p:txBody>
      </p:sp>
      <p:sp>
        <p:nvSpPr>
          <p:cNvPr id="4" name="Text Placeholder 3">
            <a:extLst>
              <a:ext uri="{FF2B5EF4-FFF2-40B4-BE49-F238E27FC236}">
                <a16:creationId xmlns:a16="http://schemas.microsoft.com/office/drawing/2014/main" id="{5314BCFE-3F27-4D0B-904C-885233C3E8E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63076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0C870-CB80-49B8-B565-737919685B6F}"/>
              </a:ext>
            </a:extLst>
          </p:cNvPr>
          <p:cNvSpPr>
            <a:spLocks noGrp="1"/>
          </p:cNvSpPr>
          <p:nvPr>
            <p:ph type="title"/>
          </p:nvPr>
        </p:nvSpPr>
        <p:spPr/>
        <p:txBody>
          <a:bodyPr/>
          <a:lstStyle/>
          <a:p>
            <a:r>
              <a:rPr lang="en-US" dirty="0"/>
              <a:t>Mocking</a:t>
            </a:r>
          </a:p>
        </p:txBody>
      </p:sp>
      <p:sp>
        <p:nvSpPr>
          <p:cNvPr id="3" name="Content Placeholder 2">
            <a:extLst>
              <a:ext uri="{FF2B5EF4-FFF2-40B4-BE49-F238E27FC236}">
                <a16:creationId xmlns:a16="http://schemas.microsoft.com/office/drawing/2014/main" id="{4FF50D00-C730-42F7-8E6A-FD54D02982E4}"/>
              </a:ext>
            </a:extLst>
          </p:cNvPr>
          <p:cNvSpPr>
            <a:spLocks noGrp="1"/>
          </p:cNvSpPr>
          <p:nvPr>
            <p:ph idx="1"/>
          </p:nvPr>
        </p:nvSpPr>
        <p:spPr/>
        <p:txBody>
          <a:bodyPr/>
          <a:lstStyle/>
          <a:p>
            <a:r>
              <a:rPr lang="en-US" dirty="0"/>
              <a:t>Testing one thing, not the things it relies on</a:t>
            </a:r>
          </a:p>
          <a:p>
            <a:r>
              <a:rPr lang="en-US" dirty="0"/>
              <a:t>Provide an expected behavior to validate test</a:t>
            </a:r>
          </a:p>
          <a:p>
            <a:r>
              <a:rPr lang="en-US" dirty="0"/>
              <a:t>Can be manually created test classes implementing interfaces</a:t>
            </a:r>
          </a:p>
          <a:p>
            <a:pPr lvl="1"/>
            <a:r>
              <a:rPr lang="en-US" dirty="0"/>
              <a:t>Or… using something easier.</a:t>
            </a:r>
          </a:p>
        </p:txBody>
      </p:sp>
    </p:spTree>
    <p:extLst>
      <p:ext uri="{BB962C8B-B14F-4D97-AF65-F5344CB8AC3E}">
        <p14:creationId xmlns:p14="http://schemas.microsoft.com/office/powerpoint/2010/main" val="2943271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A8E82-4BFD-48D6-AD01-5AF45C980157}"/>
              </a:ext>
            </a:extLst>
          </p:cNvPr>
          <p:cNvSpPr>
            <a:spLocks noGrp="1"/>
          </p:cNvSpPr>
          <p:nvPr>
            <p:ph type="title"/>
          </p:nvPr>
        </p:nvSpPr>
        <p:spPr/>
        <p:txBody>
          <a:bodyPr/>
          <a:lstStyle/>
          <a:p>
            <a:r>
              <a:rPr lang="en-US" dirty="0" err="1"/>
              <a:t>Moq</a:t>
            </a:r>
            <a:endParaRPr lang="en-US" dirty="0"/>
          </a:p>
        </p:txBody>
      </p:sp>
      <p:sp>
        <p:nvSpPr>
          <p:cNvPr id="3" name="Content Placeholder 2">
            <a:extLst>
              <a:ext uri="{FF2B5EF4-FFF2-40B4-BE49-F238E27FC236}">
                <a16:creationId xmlns:a16="http://schemas.microsoft.com/office/drawing/2014/main" id="{60DAD0F4-F71F-43DB-BB7B-AF20F77C5E27}"/>
              </a:ext>
            </a:extLst>
          </p:cNvPr>
          <p:cNvSpPr>
            <a:spLocks noGrp="1"/>
          </p:cNvSpPr>
          <p:nvPr>
            <p:ph idx="1"/>
          </p:nvPr>
        </p:nvSpPr>
        <p:spPr/>
        <p:txBody>
          <a:bodyPr/>
          <a:lstStyle/>
          <a:p>
            <a:r>
              <a:rPr lang="en-US" dirty="0"/>
              <a:t>Provides fluent syntax</a:t>
            </a:r>
          </a:p>
          <a:p>
            <a:r>
              <a:rPr lang="en-US" dirty="0"/>
              <a:t>Can…</a:t>
            </a:r>
          </a:p>
          <a:p>
            <a:pPr lvl="1"/>
            <a:r>
              <a:rPr lang="en-US" dirty="0"/>
              <a:t>Mock Interfaces and Classes</a:t>
            </a:r>
          </a:p>
          <a:p>
            <a:pPr lvl="1"/>
            <a:r>
              <a:rPr lang="en-US" dirty="0"/>
              <a:t>access mock from “object” reference</a:t>
            </a:r>
          </a:p>
          <a:p>
            <a:r>
              <a:rPr lang="en-US" dirty="0"/>
              <a:t>Provides…</a:t>
            </a:r>
          </a:p>
          <a:p>
            <a:pPr lvl="1"/>
            <a:r>
              <a:rPr lang="en-US" dirty="0"/>
              <a:t>Robust Setup configuration to match calls</a:t>
            </a:r>
          </a:p>
          <a:p>
            <a:pPr lvl="1"/>
            <a:r>
              <a:rPr lang="en-US" dirty="0"/>
              <a:t>Ability to return either static results, or dynamic (based on input)</a:t>
            </a:r>
          </a:p>
          <a:p>
            <a:r>
              <a:rPr lang="en-US" dirty="0"/>
              <a:t>Is strong-typed/type-safe and works with refactoring tools</a:t>
            </a:r>
          </a:p>
          <a:p>
            <a:r>
              <a:rPr lang="en-US" dirty="0"/>
              <a:t>Allows you to change expectations/behaviors on the go</a:t>
            </a:r>
          </a:p>
        </p:txBody>
      </p:sp>
    </p:spTree>
    <p:extLst>
      <p:ext uri="{BB962C8B-B14F-4D97-AF65-F5344CB8AC3E}">
        <p14:creationId xmlns:p14="http://schemas.microsoft.com/office/powerpoint/2010/main" val="3611234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0F3BA1-7DE0-4925-AC4F-9C1E46E70D88}"/>
              </a:ext>
            </a:extLst>
          </p:cNvPr>
          <p:cNvSpPr>
            <a:spLocks noGrp="1"/>
          </p:cNvSpPr>
          <p:nvPr>
            <p:ph type="body" sz="quarter" idx="13"/>
          </p:nvPr>
        </p:nvSpPr>
        <p:spPr/>
        <p:txBody>
          <a:bodyPr/>
          <a:lstStyle/>
          <a:p>
            <a:pPr marL="0" indent="0">
              <a:lnSpc>
                <a:spcPct val="125000"/>
              </a:lnSpc>
              <a:spcBef>
                <a:spcPts val="0"/>
              </a:spcBef>
              <a:spcAft>
                <a:spcPts val="0"/>
              </a:spcAft>
              <a:buNone/>
            </a:pPr>
            <a:r>
              <a:rPr lang="en-US" dirty="0">
                <a:solidFill>
                  <a:srgbClr val="0000FF"/>
                </a:solidFill>
              </a:rPr>
              <a:t>var</a:t>
            </a:r>
            <a:r>
              <a:rPr lang="en-US" dirty="0">
                <a:solidFill>
                  <a:srgbClr val="000000"/>
                </a:solidFill>
              </a:rPr>
              <a:t> mock = </a:t>
            </a:r>
            <a:r>
              <a:rPr lang="en-US" dirty="0">
                <a:solidFill>
                  <a:srgbClr val="0000FF"/>
                </a:solidFill>
              </a:rPr>
              <a:t>new</a:t>
            </a:r>
            <a:r>
              <a:rPr lang="en-US" dirty="0">
                <a:solidFill>
                  <a:srgbClr val="000000"/>
                </a:solidFill>
              </a:rPr>
              <a:t> </a:t>
            </a:r>
            <a:r>
              <a:rPr lang="en-US" dirty="0">
                <a:solidFill>
                  <a:schemeClr val="accent6"/>
                </a:solidFill>
              </a:rPr>
              <a:t>Mock</a:t>
            </a:r>
            <a:r>
              <a:rPr lang="en-US" dirty="0">
                <a:solidFill>
                  <a:srgbClr val="000000"/>
                </a:solidFill>
              </a:rPr>
              <a:t>&lt;</a:t>
            </a:r>
            <a:r>
              <a:rPr lang="en-US" dirty="0" err="1">
                <a:solidFill>
                  <a:schemeClr val="accent6"/>
                </a:solidFill>
              </a:rPr>
              <a:t>ICartRepository</a:t>
            </a:r>
            <a:r>
              <a:rPr lang="en-US" dirty="0">
                <a:solidFill>
                  <a:srgbClr val="000000"/>
                </a:solidFill>
              </a:rPr>
              <a:t>&gt;();</a:t>
            </a:r>
          </a:p>
          <a:p>
            <a:pPr marL="0" indent="0">
              <a:lnSpc>
                <a:spcPct val="125000"/>
              </a:lnSpc>
              <a:spcBef>
                <a:spcPts val="0"/>
              </a:spcBef>
              <a:spcAft>
                <a:spcPts val="0"/>
              </a:spcAft>
              <a:buNone/>
            </a:pPr>
            <a:endParaRPr lang="en-US" dirty="0">
              <a:solidFill>
                <a:srgbClr val="000000"/>
              </a:solidFill>
            </a:endParaRPr>
          </a:p>
          <a:p>
            <a:pPr marL="0" indent="0">
              <a:lnSpc>
                <a:spcPct val="125000"/>
              </a:lnSpc>
              <a:spcBef>
                <a:spcPts val="0"/>
              </a:spcBef>
              <a:spcAft>
                <a:spcPts val="0"/>
              </a:spcAft>
              <a:buNone/>
            </a:pPr>
            <a:r>
              <a:rPr lang="en-US" dirty="0" err="1">
                <a:solidFill>
                  <a:srgbClr val="000000"/>
                </a:solidFill>
              </a:rPr>
              <a:t>mock.Setup</a:t>
            </a:r>
            <a:r>
              <a:rPr lang="en-US" dirty="0">
                <a:solidFill>
                  <a:srgbClr val="000000"/>
                </a:solidFill>
              </a:rPr>
              <a:t>(r =&gt; </a:t>
            </a:r>
            <a:r>
              <a:rPr lang="en-US" dirty="0" err="1">
                <a:solidFill>
                  <a:srgbClr val="000000"/>
                </a:solidFill>
              </a:rPr>
              <a:t>r.ClearAllProducts</a:t>
            </a:r>
            <a:r>
              <a:rPr lang="en-US" dirty="0">
                <a:solidFill>
                  <a:srgbClr val="000000"/>
                </a:solidFill>
              </a:rPr>
              <a:t>())</a:t>
            </a:r>
          </a:p>
          <a:p>
            <a:pPr marL="0" indent="0">
              <a:lnSpc>
                <a:spcPct val="125000"/>
              </a:lnSpc>
              <a:spcBef>
                <a:spcPts val="0"/>
              </a:spcBef>
              <a:spcAft>
                <a:spcPts val="0"/>
              </a:spcAft>
              <a:buNone/>
            </a:pPr>
            <a:r>
              <a:rPr lang="en-US" dirty="0">
                <a:solidFill>
                  <a:srgbClr val="000000"/>
                </a:solidFill>
              </a:rPr>
              <a:t>	.Returns(</a:t>
            </a:r>
            <a:r>
              <a:rPr lang="en-US" dirty="0" err="1">
                <a:solidFill>
                  <a:schemeClr val="accent6"/>
                </a:solidFill>
              </a:rPr>
              <a:t>Task</a:t>
            </a:r>
            <a:r>
              <a:rPr lang="en-US" dirty="0" err="1">
                <a:solidFill>
                  <a:srgbClr val="000000"/>
                </a:solidFill>
              </a:rPr>
              <a:t>.FromResult</a:t>
            </a:r>
            <a:r>
              <a:rPr lang="en-US" dirty="0">
                <a:solidFill>
                  <a:srgbClr val="000000"/>
                </a:solidFill>
              </a:rPr>
              <a:t>(</a:t>
            </a:r>
            <a:r>
              <a:rPr lang="en-US" dirty="0">
                <a:solidFill>
                  <a:srgbClr val="0000FF"/>
                </a:solidFill>
              </a:rPr>
              <a:t>new</a:t>
            </a:r>
            <a:r>
              <a:rPr lang="en-US" dirty="0">
                <a:solidFill>
                  <a:srgbClr val="000000"/>
                </a:solidFill>
              </a:rPr>
              <a:t> </a:t>
            </a:r>
            <a:r>
              <a:rPr lang="en-US" dirty="0" err="1">
                <a:solidFill>
                  <a:schemeClr val="accent6"/>
                </a:solidFill>
              </a:rPr>
              <a:t>CartProduct</a:t>
            </a:r>
            <a:r>
              <a:rPr lang="en-US" dirty="0">
                <a:solidFill>
                  <a:srgbClr val="000000"/>
                </a:solidFill>
              </a:rPr>
              <a:t>[</a:t>
            </a:r>
            <a:r>
              <a:rPr lang="en-US" dirty="0">
                <a:solidFill>
                  <a:srgbClr val="09885A"/>
                </a:solidFill>
              </a:rPr>
              <a:t>0</a:t>
            </a:r>
            <a:r>
              <a:rPr lang="en-US" dirty="0">
                <a:solidFill>
                  <a:srgbClr val="000000"/>
                </a:solidFill>
              </a:rPr>
              <a:t>]));</a:t>
            </a:r>
          </a:p>
          <a:p>
            <a:pPr marL="0" indent="0">
              <a:lnSpc>
                <a:spcPct val="125000"/>
              </a:lnSpc>
              <a:spcBef>
                <a:spcPts val="0"/>
              </a:spcBef>
              <a:spcAft>
                <a:spcPts val="0"/>
              </a:spcAft>
              <a:buNone/>
            </a:pPr>
            <a:endParaRPr lang="en-US" dirty="0">
              <a:solidFill>
                <a:srgbClr val="000000"/>
              </a:solidFill>
            </a:endParaRPr>
          </a:p>
          <a:p>
            <a:pPr marL="0" indent="0">
              <a:lnSpc>
                <a:spcPct val="125000"/>
              </a:lnSpc>
              <a:spcBef>
                <a:spcPts val="0"/>
              </a:spcBef>
              <a:spcAft>
                <a:spcPts val="0"/>
              </a:spcAft>
              <a:buNone/>
            </a:pPr>
            <a:r>
              <a:rPr lang="en-US" dirty="0" err="1">
                <a:solidFill>
                  <a:srgbClr val="000000"/>
                </a:solidFill>
              </a:rPr>
              <a:t>mock.Setup</a:t>
            </a:r>
            <a:r>
              <a:rPr lang="en-US" dirty="0">
                <a:solidFill>
                  <a:srgbClr val="000000"/>
                </a:solidFill>
              </a:rPr>
              <a:t>(r =&gt; </a:t>
            </a:r>
            <a:r>
              <a:rPr lang="en-US" dirty="0" err="1">
                <a:solidFill>
                  <a:srgbClr val="000000"/>
                </a:solidFill>
              </a:rPr>
              <a:t>r.GetProducts</a:t>
            </a:r>
            <a:r>
              <a:rPr lang="en-US" dirty="0">
                <a:solidFill>
                  <a:srgbClr val="000000"/>
                </a:solidFill>
              </a:rPr>
              <a:t>())</a:t>
            </a:r>
          </a:p>
          <a:p>
            <a:pPr marL="0" indent="0">
              <a:lnSpc>
                <a:spcPct val="125000"/>
              </a:lnSpc>
              <a:spcBef>
                <a:spcPts val="0"/>
              </a:spcBef>
              <a:spcAft>
                <a:spcPts val="0"/>
              </a:spcAft>
              <a:buNone/>
            </a:pPr>
            <a:r>
              <a:rPr lang="en-US" dirty="0">
                <a:solidFill>
                  <a:srgbClr val="000000"/>
                </a:solidFill>
              </a:rPr>
              <a:t>	.Returns(() =&gt; </a:t>
            </a:r>
          </a:p>
          <a:p>
            <a:pPr marL="0" indent="0">
              <a:lnSpc>
                <a:spcPct val="125000"/>
              </a:lnSpc>
              <a:spcBef>
                <a:spcPts val="0"/>
              </a:spcBef>
              <a:spcAft>
                <a:spcPts val="0"/>
              </a:spcAft>
              <a:buNone/>
            </a:pPr>
            <a:r>
              <a:rPr lang="en-US" dirty="0">
                <a:solidFill>
                  <a:srgbClr val="000000"/>
                </a:solidFill>
              </a:rPr>
              <a:t>		</a:t>
            </a:r>
            <a:r>
              <a:rPr lang="en-US" dirty="0" err="1">
                <a:solidFill>
                  <a:srgbClr val="000000"/>
                </a:solidFill>
              </a:rPr>
              <a:t>Task.FromResult</a:t>
            </a:r>
            <a:r>
              <a:rPr lang="en-US" dirty="0">
                <a:solidFill>
                  <a:srgbClr val="000000"/>
                </a:solidFill>
              </a:rPr>
              <a:t>(</a:t>
            </a:r>
            <a:r>
              <a:rPr lang="en-US" dirty="0" err="1">
                <a:solidFill>
                  <a:srgbClr val="000000"/>
                </a:solidFill>
              </a:rPr>
              <a:t>Cart.ToArray</a:t>
            </a:r>
            <a:r>
              <a:rPr lang="en-US" dirty="0">
                <a:solidFill>
                  <a:srgbClr val="000000"/>
                </a:solidFill>
              </a:rPr>
              <a:t>()));</a:t>
            </a:r>
          </a:p>
          <a:p>
            <a:pPr marL="0" indent="0">
              <a:lnSpc>
                <a:spcPct val="125000"/>
              </a:lnSpc>
              <a:spcBef>
                <a:spcPts val="0"/>
              </a:spcBef>
              <a:spcAft>
                <a:spcPts val="0"/>
              </a:spcAft>
              <a:buNone/>
            </a:pPr>
            <a:br>
              <a:rPr lang="en-US" dirty="0">
                <a:solidFill>
                  <a:srgbClr val="000000"/>
                </a:solidFill>
              </a:rPr>
            </a:br>
            <a:r>
              <a:rPr lang="en-US" dirty="0" err="1">
                <a:solidFill>
                  <a:srgbClr val="000000"/>
                </a:solidFill>
              </a:rPr>
              <a:t>mock.Setup</a:t>
            </a:r>
            <a:r>
              <a:rPr lang="en-US" dirty="0">
                <a:solidFill>
                  <a:srgbClr val="000000"/>
                </a:solidFill>
              </a:rPr>
              <a:t>(r =&gt; </a:t>
            </a:r>
            <a:r>
              <a:rPr lang="en-US" dirty="0" err="1">
                <a:solidFill>
                  <a:srgbClr val="000000"/>
                </a:solidFill>
              </a:rPr>
              <a:t>r.UpdateProduct</a:t>
            </a:r>
            <a:r>
              <a:rPr lang="en-US" dirty="0">
                <a:solidFill>
                  <a:srgbClr val="000000"/>
                </a:solidFill>
              </a:rPr>
              <a:t>(</a:t>
            </a:r>
            <a:r>
              <a:rPr lang="en-US" dirty="0" err="1">
                <a:solidFill>
                  <a:schemeClr val="accent6"/>
                </a:solidFill>
              </a:rPr>
              <a:t>It</a:t>
            </a:r>
            <a:r>
              <a:rPr lang="en-US" dirty="0" err="1">
                <a:solidFill>
                  <a:srgbClr val="000000"/>
                </a:solidFill>
              </a:rPr>
              <a:t>.IsAny</a:t>
            </a:r>
            <a:r>
              <a:rPr lang="en-US" dirty="0">
                <a:solidFill>
                  <a:srgbClr val="000000"/>
                </a:solidFill>
              </a:rPr>
              <a:t>&lt;</a:t>
            </a:r>
            <a:r>
              <a:rPr lang="en-US" dirty="0" err="1">
                <a:solidFill>
                  <a:schemeClr val="accent6"/>
                </a:solidFill>
              </a:rPr>
              <a:t>CartProduct</a:t>
            </a:r>
            <a:r>
              <a:rPr lang="en-US" dirty="0">
                <a:solidFill>
                  <a:srgbClr val="000000"/>
                </a:solidFill>
              </a:rPr>
              <a:t>&gt;()))</a:t>
            </a:r>
          </a:p>
          <a:p>
            <a:pPr marL="0" indent="0">
              <a:lnSpc>
                <a:spcPct val="125000"/>
              </a:lnSpc>
              <a:spcBef>
                <a:spcPts val="0"/>
              </a:spcBef>
              <a:spcAft>
                <a:spcPts val="0"/>
              </a:spcAft>
              <a:buNone/>
            </a:pPr>
            <a:r>
              <a:rPr lang="en-US" dirty="0">
                <a:solidFill>
                  <a:srgbClr val="000000"/>
                </a:solidFill>
              </a:rPr>
              <a:t>	.Returns&lt;</a:t>
            </a:r>
            <a:r>
              <a:rPr lang="en-US" dirty="0" err="1">
                <a:solidFill>
                  <a:schemeClr val="accent6"/>
                </a:solidFill>
              </a:rPr>
              <a:t>CartProduct</a:t>
            </a:r>
            <a:r>
              <a:rPr lang="en-US" dirty="0">
                <a:solidFill>
                  <a:srgbClr val="000000"/>
                </a:solidFill>
              </a:rPr>
              <a:t>&gt;(p =&gt; </a:t>
            </a:r>
            <a:r>
              <a:rPr lang="en-US" dirty="0" err="1">
                <a:solidFill>
                  <a:schemeClr val="accent6"/>
                </a:solidFill>
              </a:rPr>
              <a:t>Task</a:t>
            </a:r>
            <a:r>
              <a:rPr lang="en-US" dirty="0" err="1">
                <a:solidFill>
                  <a:srgbClr val="000000"/>
                </a:solidFill>
              </a:rPr>
              <a:t>.FromResult</a:t>
            </a:r>
            <a:r>
              <a:rPr lang="en-US" dirty="0">
                <a:solidFill>
                  <a:srgbClr val="000000"/>
                </a:solidFill>
              </a:rPr>
              <a:t>(p));</a:t>
            </a:r>
          </a:p>
        </p:txBody>
      </p:sp>
    </p:spTree>
    <p:extLst>
      <p:ext uri="{BB962C8B-B14F-4D97-AF65-F5344CB8AC3E}">
        <p14:creationId xmlns:p14="http://schemas.microsoft.com/office/powerpoint/2010/main" val="1127874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0F3BA1-7DE0-4925-AC4F-9C1E46E70D88}"/>
              </a:ext>
            </a:extLst>
          </p:cNvPr>
          <p:cNvSpPr>
            <a:spLocks noGrp="1"/>
          </p:cNvSpPr>
          <p:nvPr>
            <p:ph type="body" sz="quarter" idx="13"/>
          </p:nvPr>
        </p:nvSpPr>
        <p:spPr/>
        <p:txBody>
          <a:bodyPr/>
          <a:lstStyle/>
          <a:p>
            <a:pPr marL="0" indent="0">
              <a:lnSpc>
                <a:spcPct val="125000"/>
              </a:lnSpc>
              <a:spcBef>
                <a:spcPts val="0"/>
              </a:spcBef>
              <a:spcAft>
                <a:spcPts val="0"/>
              </a:spcAft>
              <a:buNone/>
            </a:pPr>
            <a:r>
              <a:rPr lang="en-US" dirty="0" err="1">
                <a:solidFill>
                  <a:srgbClr val="000000"/>
                </a:solidFill>
              </a:rPr>
              <a:t>mock.</a:t>
            </a:r>
            <a:r>
              <a:rPr lang="en-US" dirty="0" err="1">
                <a:solidFill>
                  <a:schemeClr val="bg1"/>
                </a:solidFill>
              </a:rPr>
              <a:t>Verify</a:t>
            </a:r>
            <a:r>
              <a:rPr lang="en-US" dirty="0">
                <a:solidFill>
                  <a:srgbClr val="000000"/>
                </a:solidFill>
              </a:rPr>
              <a:t>(s =&gt; </a:t>
            </a:r>
            <a:r>
              <a:rPr lang="en-US" dirty="0" err="1">
                <a:solidFill>
                  <a:srgbClr val="000000"/>
                </a:solidFill>
              </a:rPr>
              <a:t>s.</a:t>
            </a:r>
            <a:r>
              <a:rPr lang="en-US" dirty="0" err="1">
                <a:solidFill>
                  <a:schemeClr val="bg1"/>
                </a:solidFill>
              </a:rPr>
              <a:t>DisplayAlertAsync</a:t>
            </a:r>
            <a:r>
              <a:rPr lang="en-US" dirty="0">
                <a:solidFill>
                  <a:srgbClr val="000000"/>
                </a:solidFill>
              </a:rPr>
              <a:t>(</a:t>
            </a:r>
          </a:p>
          <a:p>
            <a:pPr marL="0" indent="0">
              <a:lnSpc>
                <a:spcPct val="125000"/>
              </a:lnSpc>
              <a:spcBef>
                <a:spcPts val="0"/>
              </a:spcBef>
              <a:spcAft>
                <a:spcPts val="0"/>
              </a:spcAft>
              <a:buNone/>
            </a:pPr>
            <a:r>
              <a:rPr lang="en-US" dirty="0">
                <a:solidFill>
                  <a:srgbClr val="000000"/>
                </a:solidFill>
              </a:rPr>
              <a:t>	</a:t>
            </a:r>
            <a:r>
              <a:rPr lang="en-US" dirty="0">
                <a:solidFill>
                  <a:srgbClr val="A31515"/>
                </a:solidFill>
              </a:rPr>
              <a:t>"Cart Error"</a:t>
            </a:r>
            <a:r>
              <a:rPr lang="en-US" dirty="0">
                <a:solidFill>
                  <a:srgbClr val="000000"/>
                </a:solidFill>
              </a:rPr>
              <a:t>, </a:t>
            </a:r>
          </a:p>
          <a:p>
            <a:pPr marL="0" indent="0">
              <a:lnSpc>
                <a:spcPct val="125000"/>
              </a:lnSpc>
              <a:spcBef>
                <a:spcPts val="0"/>
              </a:spcBef>
              <a:spcAft>
                <a:spcPts val="0"/>
              </a:spcAft>
              <a:buNone/>
            </a:pPr>
            <a:r>
              <a:rPr lang="en-US" dirty="0">
                <a:solidFill>
                  <a:srgbClr val="A31515"/>
                </a:solidFill>
              </a:rPr>
              <a:t>	"We were unable to add the item to your cart"</a:t>
            </a:r>
            <a:r>
              <a:rPr lang="en-US" dirty="0">
                <a:solidFill>
                  <a:srgbClr val="000000"/>
                </a:solidFill>
              </a:rPr>
              <a:t>,</a:t>
            </a:r>
          </a:p>
          <a:p>
            <a:pPr marL="0" indent="0">
              <a:lnSpc>
                <a:spcPct val="125000"/>
              </a:lnSpc>
              <a:spcBef>
                <a:spcPts val="0"/>
              </a:spcBef>
              <a:spcAft>
                <a:spcPts val="0"/>
              </a:spcAft>
              <a:buNone/>
            </a:pPr>
            <a:r>
              <a:rPr lang="en-US" dirty="0">
                <a:solidFill>
                  <a:srgbClr val="000000"/>
                </a:solidFill>
              </a:rPr>
              <a:t>	</a:t>
            </a:r>
            <a:r>
              <a:rPr lang="en-US" dirty="0">
                <a:solidFill>
                  <a:srgbClr val="A31515"/>
                </a:solidFill>
              </a:rPr>
              <a:t>"Ok"</a:t>
            </a:r>
            <a:r>
              <a:rPr lang="en-US" dirty="0">
                <a:solidFill>
                  <a:srgbClr val="000000"/>
                </a:solidFill>
              </a:rPr>
              <a:t>), </a:t>
            </a:r>
          </a:p>
          <a:p>
            <a:pPr marL="0" indent="0">
              <a:lnSpc>
                <a:spcPct val="125000"/>
              </a:lnSpc>
              <a:spcBef>
                <a:spcPts val="0"/>
              </a:spcBef>
              <a:spcAft>
                <a:spcPts val="0"/>
              </a:spcAft>
              <a:buNone/>
            </a:pPr>
            <a:r>
              <a:rPr lang="en-US" dirty="0">
                <a:solidFill>
                  <a:srgbClr val="000000"/>
                </a:solidFill>
              </a:rPr>
              <a:t>	</a:t>
            </a:r>
            <a:r>
              <a:rPr lang="en-US" dirty="0" err="1">
                <a:solidFill>
                  <a:srgbClr val="0000FF"/>
                </a:solidFill>
              </a:rPr>
              <a:t>Times</a:t>
            </a:r>
            <a:r>
              <a:rPr lang="en-US" dirty="0" err="1">
                <a:solidFill>
                  <a:srgbClr val="000000"/>
                </a:solidFill>
              </a:rPr>
              <a:t>.Once</a:t>
            </a:r>
            <a:r>
              <a:rPr lang="en-US" dirty="0">
                <a:solidFill>
                  <a:srgbClr val="000000"/>
                </a:solidFill>
              </a:rPr>
              <a:t>);</a:t>
            </a:r>
          </a:p>
          <a:p>
            <a:pPr>
              <a:lnSpc>
                <a:spcPct val="125000"/>
              </a:lnSpc>
              <a:spcBef>
                <a:spcPts val="0"/>
              </a:spcBef>
              <a:spcAft>
                <a:spcPts val="0"/>
              </a:spcAft>
            </a:pPr>
            <a:endParaRPr lang="en-US" dirty="0"/>
          </a:p>
        </p:txBody>
      </p:sp>
    </p:spTree>
    <p:extLst>
      <p:ext uri="{BB962C8B-B14F-4D97-AF65-F5344CB8AC3E}">
        <p14:creationId xmlns:p14="http://schemas.microsoft.com/office/powerpoint/2010/main" val="325603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E51EE2-DA1A-452D-B947-36D975D16F25}"/>
              </a:ext>
            </a:extLst>
          </p:cNvPr>
          <p:cNvSpPr>
            <a:spLocks noGrp="1"/>
          </p:cNvSpPr>
          <p:nvPr>
            <p:ph type="title"/>
          </p:nvPr>
        </p:nvSpPr>
        <p:spPr/>
        <p:txBody>
          <a:bodyPr/>
          <a:lstStyle/>
          <a:p>
            <a:r>
              <a:rPr lang="en-US" dirty="0"/>
              <a:t>NEW…</a:t>
            </a:r>
            <a:br>
              <a:rPr lang="en-US" dirty="0"/>
            </a:br>
            <a:r>
              <a:rPr lang="en-US" dirty="0"/>
              <a:t>Without new()</a:t>
            </a:r>
          </a:p>
        </p:txBody>
      </p:sp>
      <p:sp>
        <p:nvSpPr>
          <p:cNvPr id="6" name="Text Placeholder 5">
            <a:extLst>
              <a:ext uri="{FF2B5EF4-FFF2-40B4-BE49-F238E27FC236}">
                <a16:creationId xmlns:a16="http://schemas.microsoft.com/office/drawing/2014/main" id="{85FB32B0-9B52-415D-8F3A-45F37612C69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6547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DC8DDD-0443-4389-9C20-B6521B88E55A}"/>
              </a:ext>
            </a:extLst>
          </p:cNvPr>
          <p:cNvSpPr>
            <a:spLocks noGrp="1"/>
          </p:cNvSpPr>
          <p:nvPr>
            <p:ph type="title"/>
          </p:nvPr>
        </p:nvSpPr>
        <p:spPr/>
        <p:txBody>
          <a:bodyPr/>
          <a:lstStyle/>
          <a:p>
            <a:r>
              <a:rPr lang="en-US" dirty="0"/>
              <a:t>My TDD Journey with Xamarin Forms</a:t>
            </a:r>
          </a:p>
        </p:txBody>
      </p:sp>
      <p:sp>
        <p:nvSpPr>
          <p:cNvPr id="6" name="Text Placeholder 5">
            <a:extLst>
              <a:ext uri="{FF2B5EF4-FFF2-40B4-BE49-F238E27FC236}">
                <a16:creationId xmlns:a16="http://schemas.microsoft.com/office/drawing/2014/main" id="{9E9FC196-EC5F-4AFC-8D92-9AD0797741B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93321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CB5A48-8FB3-44B1-9AED-38B2280407F8}"/>
              </a:ext>
            </a:extLst>
          </p:cNvPr>
          <p:cNvSpPr>
            <a:spLocks noGrp="1"/>
          </p:cNvSpPr>
          <p:nvPr>
            <p:ph type="body" sz="quarter" idx="13"/>
          </p:nvPr>
        </p:nvSpPr>
        <p:spPr/>
        <p:txBody>
          <a:bodyPr/>
          <a:lstStyle/>
          <a:p>
            <a:pPr marL="0" lvl="0" indent="0">
              <a:lnSpc>
                <a:spcPct val="125000"/>
              </a:lnSpc>
              <a:spcBef>
                <a:spcPts val="0"/>
              </a:spcBef>
              <a:spcAft>
                <a:spcPts val="0"/>
              </a:spcAft>
              <a:buClr>
                <a:srgbClr val="FFFFFF"/>
              </a:buClr>
              <a:buNone/>
            </a:pPr>
            <a:r>
              <a:rPr lang="en-US" sz="1700" dirty="0">
                <a:solidFill>
                  <a:srgbClr val="0000FF"/>
                </a:solidFill>
                <a:ea typeface="+mn-ea"/>
              </a:rPr>
              <a:t>var</a:t>
            </a:r>
            <a:r>
              <a:rPr lang="en-US" sz="1700" dirty="0">
                <a:solidFill>
                  <a:srgbClr val="000000"/>
                </a:solidFill>
                <a:ea typeface="+mn-ea"/>
              </a:rPr>
              <a:t> </a:t>
            </a:r>
            <a:r>
              <a:rPr lang="en-US" sz="1700" dirty="0" err="1">
                <a:solidFill>
                  <a:srgbClr val="000000"/>
                </a:solidFill>
                <a:ea typeface="+mn-ea"/>
              </a:rPr>
              <a:t>navService</a:t>
            </a:r>
            <a:r>
              <a:rPr lang="en-US" sz="1700" dirty="0">
                <a:solidFill>
                  <a:srgbClr val="000000"/>
                </a:solidFill>
                <a:ea typeface="+mn-ea"/>
              </a:rPr>
              <a:t> = </a:t>
            </a:r>
            <a:r>
              <a:rPr lang="en-US" sz="1700" dirty="0">
                <a:solidFill>
                  <a:srgbClr val="0000FF"/>
                </a:solidFill>
                <a:ea typeface="+mn-ea"/>
              </a:rPr>
              <a:t>new Mock</a:t>
            </a:r>
            <a:r>
              <a:rPr lang="en-US" sz="1700" dirty="0">
                <a:solidFill>
                  <a:srgbClr val="000000"/>
                </a:solidFill>
                <a:ea typeface="+mn-ea"/>
              </a:rPr>
              <a:t>&lt;</a:t>
            </a:r>
            <a:r>
              <a:rPr lang="en-US" sz="1700" dirty="0" err="1">
                <a:solidFill>
                  <a:srgbClr val="0000FF"/>
                </a:solidFill>
                <a:ea typeface="+mn-ea"/>
              </a:rPr>
              <a:t>INavigationService</a:t>
            </a:r>
            <a:r>
              <a:rPr lang="en-US" sz="1700" dirty="0">
                <a:solidFill>
                  <a:srgbClr val="000000"/>
                </a:solidFill>
                <a:ea typeface="+mn-ea"/>
              </a:rPr>
              <a:t>&gt;();</a:t>
            </a:r>
          </a:p>
          <a:p>
            <a:pPr marL="0" lvl="0" indent="0">
              <a:lnSpc>
                <a:spcPct val="125000"/>
              </a:lnSpc>
              <a:spcBef>
                <a:spcPts val="0"/>
              </a:spcBef>
              <a:spcAft>
                <a:spcPts val="0"/>
              </a:spcAft>
              <a:buClr>
                <a:srgbClr val="FFFFFF"/>
              </a:buClr>
              <a:buNone/>
            </a:pPr>
            <a:r>
              <a:rPr lang="en-US" sz="1700" dirty="0">
                <a:solidFill>
                  <a:srgbClr val="0000FF"/>
                </a:solidFill>
                <a:ea typeface="+mn-ea"/>
              </a:rPr>
              <a:t>var</a:t>
            </a:r>
            <a:r>
              <a:rPr lang="en-US" sz="1700" dirty="0">
                <a:solidFill>
                  <a:srgbClr val="000000"/>
                </a:solidFill>
                <a:ea typeface="+mn-ea"/>
              </a:rPr>
              <a:t> </a:t>
            </a:r>
            <a:r>
              <a:rPr lang="en-US" sz="1700" dirty="0" err="1">
                <a:solidFill>
                  <a:srgbClr val="000000"/>
                </a:solidFill>
                <a:ea typeface="+mn-ea"/>
              </a:rPr>
              <a:t>mockEventAggregator</a:t>
            </a:r>
            <a:r>
              <a:rPr lang="en-US" sz="1700" dirty="0">
                <a:solidFill>
                  <a:srgbClr val="000000"/>
                </a:solidFill>
                <a:ea typeface="+mn-ea"/>
              </a:rPr>
              <a:t> = </a:t>
            </a:r>
            <a:r>
              <a:rPr lang="en-US" sz="1700" dirty="0">
                <a:solidFill>
                  <a:srgbClr val="0000FF"/>
                </a:solidFill>
                <a:ea typeface="+mn-ea"/>
              </a:rPr>
              <a:t>new</a:t>
            </a:r>
            <a:r>
              <a:rPr lang="en-US" sz="1700" dirty="0">
                <a:solidFill>
                  <a:srgbClr val="000000"/>
                </a:solidFill>
                <a:ea typeface="+mn-ea"/>
              </a:rPr>
              <a:t> </a:t>
            </a:r>
            <a:r>
              <a:rPr lang="en-US" sz="1700" dirty="0">
                <a:solidFill>
                  <a:srgbClr val="0000FF"/>
                </a:solidFill>
                <a:ea typeface="+mn-ea"/>
              </a:rPr>
              <a:t>Mock</a:t>
            </a:r>
            <a:r>
              <a:rPr lang="en-US" sz="1700" dirty="0">
                <a:solidFill>
                  <a:srgbClr val="000000"/>
                </a:solidFill>
                <a:ea typeface="+mn-ea"/>
              </a:rPr>
              <a:t>&lt;</a:t>
            </a:r>
            <a:r>
              <a:rPr lang="en-US" sz="1700" dirty="0" err="1">
                <a:solidFill>
                  <a:srgbClr val="0000FF"/>
                </a:solidFill>
                <a:ea typeface="+mn-ea"/>
              </a:rPr>
              <a:t>IEventAggregator</a:t>
            </a:r>
            <a:r>
              <a:rPr lang="en-US" sz="1700" dirty="0">
                <a:solidFill>
                  <a:srgbClr val="000000"/>
                </a:solidFill>
                <a:ea typeface="+mn-ea"/>
              </a:rPr>
              <a:t>&gt;();</a:t>
            </a:r>
          </a:p>
          <a:p>
            <a:pPr marL="0" lvl="0" indent="0">
              <a:lnSpc>
                <a:spcPct val="125000"/>
              </a:lnSpc>
              <a:spcBef>
                <a:spcPts val="0"/>
              </a:spcBef>
              <a:spcAft>
                <a:spcPts val="0"/>
              </a:spcAft>
              <a:buClr>
                <a:srgbClr val="FFFFFF"/>
              </a:buClr>
              <a:buNone/>
            </a:pPr>
            <a:endParaRPr lang="en-US" sz="1700" dirty="0">
              <a:solidFill>
                <a:srgbClr val="000000"/>
              </a:solidFill>
              <a:ea typeface="+mn-ea"/>
            </a:endParaRPr>
          </a:p>
          <a:p>
            <a:pPr marL="0" lvl="0" indent="0">
              <a:lnSpc>
                <a:spcPct val="125000"/>
              </a:lnSpc>
              <a:spcBef>
                <a:spcPts val="0"/>
              </a:spcBef>
              <a:spcAft>
                <a:spcPts val="0"/>
              </a:spcAft>
              <a:buClr>
                <a:srgbClr val="FFFFFF"/>
              </a:buClr>
              <a:buNone/>
            </a:pPr>
            <a:r>
              <a:rPr lang="en-US" sz="1700" dirty="0" err="1">
                <a:solidFill>
                  <a:srgbClr val="000000"/>
                </a:solidFill>
                <a:ea typeface="+mn-ea"/>
              </a:rPr>
              <a:t>mockEventAggregator.Setup</a:t>
            </a:r>
            <a:r>
              <a:rPr lang="en-US" sz="1700" dirty="0">
                <a:solidFill>
                  <a:srgbClr val="000000"/>
                </a:solidFill>
                <a:ea typeface="+mn-ea"/>
              </a:rPr>
              <a:t>(a =&gt; </a:t>
            </a:r>
            <a:r>
              <a:rPr lang="en-US" sz="1700" dirty="0" err="1">
                <a:solidFill>
                  <a:srgbClr val="000000"/>
                </a:solidFill>
                <a:ea typeface="+mn-ea"/>
              </a:rPr>
              <a:t>a.GetEvent</a:t>
            </a:r>
            <a:r>
              <a:rPr lang="en-US" sz="1700" dirty="0">
                <a:solidFill>
                  <a:srgbClr val="000000"/>
                </a:solidFill>
                <a:ea typeface="+mn-ea"/>
              </a:rPr>
              <a:t>&lt;</a:t>
            </a:r>
            <a:r>
              <a:rPr lang="en-US" sz="1700" dirty="0" err="1">
                <a:solidFill>
                  <a:srgbClr val="0000FF"/>
                </a:solidFill>
                <a:ea typeface="+mn-ea"/>
              </a:rPr>
              <a:t>EditProjectLoadedEvent</a:t>
            </a:r>
            <a:r>
              <a:rPr lang="en-US" sz="1700" dirty="0">
                <a:solidFill>
                  <a:srgbClr val="000000"/>
                </a:solidFill>
                <a:ea typeface="+mn-ea"/>
              </a:rPr>
              <a:t>&gt;())</a:t>
            </a:r>
          </a:p>
          <a:p>
            <a:pPr marL="0" lvl="0" indent="0">
              <a:lnSpc>
                <a:spcPct val="125000"/>
              </a:lnSpc>
              <a:spcBef>
                <a:spcPts val="0"/>
              </a:spcBef>
              <a:spcAft>
                <a:spcPts val="0"/>
              </a:spcAft>
              <a:buClr>
                <a:srgbClr val="FFFFFF"/>
              </a:buClr>
              <a:buNone/>
            </a:pPr>
            <a:r>
              <a:rPr lang="en-US" sz="1700" dirty="0">
                <a:solidFill>
                  <a:srgbClr val="000000"/>
                </a:solidFill>
                <a:ea typeface="+mn-ea"/>
              </a:rPr>
              <a:t>    .Returns(() =&gt; </a:t>
            </a:r>
            <a:r>
              <a:rPr lang="en-US" sz="1700" dirty="0">
                <a:solidFill>
                  <a:srgbClr val="0000FF"/>
                </a:solidFill>
                <a:ea typeface="+mn-ea"/>
              </a:rPr>
              <a:t>new</a:t>
            </a:r>
            <a:r>
              <a:rPr lang="en-US" sz="1700" dirty="0">
                <a:solidFill>
                  <a:srgbClr val="000000"/>
                </a:solidFill>
                <a:ea typeface="+mn-ea"/>
              </a:rPr>
              <a:t> </a:t>
            </a:r>
            <a:r>
              <a:rPr lang="en-US" sz="1700" dirty="0">
                <a:solidFill>
                  <a:srgbClr val="0000FF"/>
                </a:solidFill>
                <a:ea typeface="+mn-ea"/>
              </a:rPr>
              <a:t>Mock</a:t>
            </a:r>
            <a:r>
              <a:rPr lang="en-US" sz="1700" dirty="0">
                <a:solidFill>
                  <a:srgbClr val="000000"/>
                </a:solidFill>
                <a:ea typeface="+mn-ea"/>
              </a:rPr>
              <a:t>&lt;</a:t>
            </a:r>
            <a:r>
              <a:rPr lang="en-US" sz="1700" dirty="0" err="1">
                <a:solidFill>
                  <a:srgbClr val="0000FF"/>
                </a:solidFill>
                <a:ea typeface="+mn-ea"/>
              </a:rPr>
              <a:t>EditProjectLoadedEvent</a:t>
            </a:r>
            <a:r>
              <a:rPr lang="en-US" sz="1700" dirty="0">
                <a:solidFill>
                  <a:srgbClr val="000000"/>
                </a:solidFill>
                <a:ea typeface="+mn-ea"/>
              </a:rPr>
              <a:t>&gt;().Object);</a:t>
            </a:r>
          </a:p>
          <a:p>
            <a:pPr marL="0" lvl="0" indent="0">
              <a:lnSpc>
                <a:spcPct val="125000"/>
              </a:lnSpc>
              <a:spcBef>
                <a:spcPts val="0"/>
              </a:spcBef>
              <a:spcAft>
                <a:spcPts val="0"/>
              </a:spcAft>
              <a:buClr>
                <a:srgbClr val="FFFFFF"/>
              </a:buClr>
              <a:buNone/>
            </a:pPr>
            <a:br>
              <a:rPr lang="en-US" sz="1700" dirty="0">
                <a:solidFill>
                  <a:srgbClr val="000000"/>
                </a:solidFill>
                <a:ea typeface="+mn-ea"/>
              </a:rPr>
            </a:br>
            <a:r>
              <a:rPr lang="en-US" sz="1700" dirty="0">
                <a:solidFill>
                  <a:srgbClr val="0000FF"/>
                </a:solidFill>
                <a:ea typeface="+mn-ea"/>
              </a:rPr>
              <a:t>var</a:t>
            </a:r>
            <a:r>
              <a:rPr lang="en-US" sz="1700" dirty="0">
                <a:solidFill>
                  <a:srgbClr val="000000"/>
                </a:solidFill>
                <a:ea typeface="+mn-ea"/>
              </a:rPr>
              <a:t> </a:t>
            </a:r>
            <a:r>
              <a:rPr lang="en-US" sz="1700" dirty="0" err="1">
                <a:solidFill>
                  <a:srgbClr val="000000"/>
                </a:solidFill>
                <a:ea typeface="+mn-ea"/>
              </a:rPr>
              <a:t>vm</a:t>
            </a:r>
            <a:r>
              <a:rPr lang="en-US" sz="1700" dirty="0">
                <a:solidFill>
                  <a:srgbClr val="000000"/>
                </a:solidFill>
                <a:ea typeface="+mn-ea"/>
              </a:rPr>
              <a:t> = </a:t>
            </a:r>
            <a:r>
              <a:rPr lang="en-US" sz="1700" dirty="0">
                <a:solidFill>
                  <a:srgbClr val="0000FF"/>
                </a:solidFill>
                <a:ea typeface="+mn-ea"/>
              </a:rPr>
              <a:t>new</a:t>
            </a:r>
            <a:r>
              <a:rPr lang="en-US" sz="1700" dirty="0">
                <a:solidFill>
                  <a:srgbClr val="000000"/>
                </a:solidFill>
                <a:ea typeface="+mn-ea"/>
              </a:rPr>
              <a:t> </a:t>
            </a:r>
            <a:r>
              <a:rPr lang="en-US" sz="1700" dirty="0" err="1">
                <a:solidFill>
                  <a:srgbClr val="0000FF"/>
                </a:solidFill>
                <a:ea typeface="+mn-ea"/>
              </a:rPr>
              <a:t>ProjectEditorPageViewModel</a:t>
            </a:r>
            <a:r>
              <a:rPr lang="en-US" sz="1700" dirty="0">
                <a:solidFill>
                  <a:srgbClr val="000000"/>
                </a:solidFill>
                <a:ea typeface="+mn-ea"/>
              </a:rPr>
              <a:t>(</a:t>
            </a:r>
          </a:p>
          <a:p>
            <a:pPr marL="0" lvl="0" indent="0">
              <a:lnSpc>
                <a:spcPct val="125000"/>
              </a:lnSpc>
              <a:spcBef>
                <a:spcPts val="0"/>
              </a:spcBef>
              <a:spcAft>
                <a:spcPts val="0"/>
              </a:spcAft>
              <a:buClr>
                <a:srgbClr val="FFFFFF"/>
              </a:buClr>
              <a:buNone/>
            </a:pPr>
            <a:r>
              <a:rPr lang="en-US" sz="1700" dirty="0">
                <a:solidFill>
                  <a:srgbClr val="000000"/>
                </a:solidFill>
                <a:ea typeface="+mn-ea"/>
              </a:rPr>
              <a:t>    </a:t>
            </a:r>
            <a:r>
              <a:rPr lang="en-US" sz="1700" dirty="0" err="1">
                <a:solidFill>
                  <a:srgbClr val="000000"/>
                </a:solidFill>
                <a:ea typeface="+mn-ea"/>
              </a:rPr>
              <a:t>navSevice.Object</a:t>
            </a:r>
            <a:r>
              <a:rPr lang="en-US" sz="1700" dirty="0">
                <a:solidFill>
                  <a:srgbClr val="000000"/>
                </a:solidFill>
                <a:ea typeface="+mn-ea"/>
              </a:rPr>
              <a:t>, </a:t>
            </a:r>
          </a:p>
          <a:p>
            <a:pPr marL="0" lvl="0" indent="0">
              <a:lnSpc>
                <a:spcPct val="125000"/>
              </a:lnSpc>
              <a:spcBef>
                <a:spcPts val="0"/>
              </a:spcBef>
              <a:spcAft>
                <a:spcPts val="0"/>
              </a:spcAft>
              <a:buClr>
                <a:srgbClr val="FFFFFF"/>
              </a:buClr>
              <a:buNone/>
            </a:pPr>
            <a:r>
              <a:rPr lang="en-US" sz="1700" dirty="0">
                <a:solidFill>
                  <a:srgbClr val="000000"/>
                </a:solidFill>
                <a:ea typeface="+mn-ea"/>
              </a:rPr>
              <a:t>    </a:t>
            </a:r>
            <a:r>
              <a:rPr lang="en-US" sz="1700" dirty="0" err="1">
                <a:solidFill>
                  <a:srgbClr val="000000"/>
                </a:solidFill>
                <a:ea typeface="+mn-ea"/>
              </a:rPr>
              <a:t>mockEventAggregator.Object</a:t>
            </a:r>
            <a:r>
              <a:rPr lang="en-US" sz="1700" dirty="0">
                <a:solidFill>
                  <a:srgbClr val="000000"/>
                </a:solidFill>
                <a:ea typeface="+mn-ea"/>
              </a:rPr>
              <a:t>);</a:t>
            </a:r>
          </a:p>
          <a:p>
            <a:pPr marL="0" lvl="0" indent="0">
              <a:lnSpc>
                <a:spcPct val="125000"/>
              </a:lnSpc>
              <a:spcBef>
                <a:spcPts val="0"/>
              </a:spcBef>
              <a:spcAft>
                <a:spcPts val="0"/>
              </a:spcAft>
              <a:buClr>
                <a:srgbClr val="FFFFFF"/>
              </a:buClr>
              <a:buNone/>
            </a:pPr>
            <a:br>
              <a:rPr lang="en-US" sz="1700" dirty="0">
                <a:solidFill>
                  <a:srgbClr val="000000"/>
                </a:solidFill>
                <a:ea typeface="+mn-ea"/>
              </a:rPr>
            </a:br>
            <a:r>
              <a:rPr lang="en-US" sz="1700" dirty="0" err="1">
                <a:solidFill>
                  <a:srgbClr val="000000"/>
                </a:solidFill>
                <a:ea typeface="+mn-ea"/>
              </a:rPr>
              <a:t>vm.LoadProject</a:t>
            </a:r>
            <a:r>
              <a:rPr lang="en-US" sz="1700" dirty="0">
                <a:solidFill>
                  <a:srgbClr val="000000"/>
                </a:solidFill>
                <a:ea typeface="+mn-ea"/>
              </a:rPr>
              <a:t>(</a:t>
            </a:r>
            <a:r>
              <a:rPr lang="en-US" sz="1700" dirty="0">
                <a:solidFill>
                  <a:srgbClr val="09885A"/>
                </a:solidFill>
                <a:ea typeface="+mn-ea"/>
              </a:rPr>
              <a:t>1</a:t>
            </a:r>
            <a:r>
              <a:rPr lang="en-US" sz="1700" dirty="0">
                <a:solidFill>
                  <a:srgbClr val="000000"/>
                </a:solidFill>
                <a:ea typeface="+mn-ea"/>
              </a:rPr>
              <a:t>);</a:t>
            </a:r>
          </a:p>
          <a:p>
            <a:pPr marL="0" lvl="0" indent="0">
              <a:lnSpc>
                <a:spcPct val="125000"/>
              </a:lnSpc>
              <a:spcBef>
                <a:spcPts val="0"/>
              </a:spcBef>
              <a:spcAft>
                <a:spcPts val="0"/>
              </a:spcAft>
              <a:buClr>
                <a:srgbClr val="FFFFFF"/>
              </a:buClr>
              <a:buNone/>
            </a:pPr>
            <a:br>
              <a:rPr lang="en-US" sz="1700" dirty="0">
                <a:solidFill>
                  <a:srgbClr val="000000"/>
                </a:solidFill>
                <a:ea typeface="+mn-ea"/>
              </a:rPr>
            </a:br>
            <a:r>
              <a:rPr lang="en-US" sz="1700" dirty="0" err="1">
                <a:solidFill>
                  <a:srgbClr val="000000"/>
                </a:solidFill>
                <a:ea typeface="+mn-ea"/>
              </a:rPr>
              <a:t>mockEventAggregator.Verify</a:t>
            </a:r>
            <a:r>
              <a:rPr lang="en-US" sz="1700" dirty="0">
                <a:solidFill>
                  <a:srgbClr val="000000"/>
                </a:solidFill>
                <a:ea typeface="+mn-ea"/>
              </a:rPr>
              <a:t>(m =&gt; </a:t>
            </a:r>
            <a:r>
              <a:rPr lang="en-US" sz="1700" dirty="0" err="1">
                <a:solidFill>
                  <a:srgbClr val="000000"/>
                </a:solidFill>
                <a:ea typeface="+mn-ea"/>
              </a:rPr>
              <a:t>m.GetEvent</a:t>
            </a:r>
            <a:r>
              <a:rPr lang="en-US" sz="1700" dirty="0">
                <a:solidFill>
                  <a:srgbClr val="000000"/>
                </a:solidFill>
                <a:ea typeface="+mn-ea"/>
              </a:rPr>
              <a:t>&lt;</a:t>
            </a:r>
            <a:r>
              <a:rPr lang="en-US" sz="1700" dirty="0" err="1">
                <a:solidFill>
                  <a:srgbClr val="0000FF"/>
                </a:solidFill>
                <a:ea typeface="+mn-ea"/>
              </a:rPr>
              <a:t>EditProjectLoadedEvent</a:t>
            </a:r>
            <a:r>
              <a:rPr lang="en-US" sz="1700" dirty="0">
                <a:solidFill>
                  <a:srgbClr val="000000"/>
                </a:solidFill>
                <a:ea typeface="+mn-ea"/>
              </a:rPr>
              <a:t>&gt;(), </a:t>
            </a:r>
            <a:r>
              <a:rPr lang="en-US" sz="1700" dirty="0" err="1">
                <a:solidFill>
                  <a:srgbClr val="000000"/>
                </a:solidFill>
                <a:ea typeface="+mn-ea"/>
              </a:rPr>
              <a:t>Times.Once</a:t>
            </a:r>
            <a:r>
              <a:rPr lang="en-US" sz="1700" dirty="0">
                <a:solidFill>
                  <a:srgbClr val="000000"/>
                </a:solidFill>
                <a:ea typeface="+mn-ea"/>
              </a:rPr>
              <a:t>);</a:t>
            </a:r>
          </a:p>
        </p:txBody>
      </p:sp>
    </p:spTree>
    <p:extLst>
      <p:ext uri="{BB962C8B-B14F-4D97-AF65-F5344CB8AC3E}">
        <p14:creationId xmlns:p14="http://schemas.microsoft.com/office/powerpoint/2010/main" val="2402092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84EA84-6C77-4A52-944F-9CE8CC003C1B}"/>
              </a:ext>
            </a:extLst>
          </p:cNvPr>
          <p:cNvSpPr>
            <a:spLocks noGrp="1"/>
          </p:cNvSpPr>
          <p:nvPr>
            <p:ph type="body" sz="quarter" idx="13"/>
          </p:nvPr>
        </p:nvSpPr>
        <p:spPr/>
        <p:txBody>
          <a:bodyPr>
            <a:normAutofit/>
          </a:bodyPr>
          <a:lstStyle/>
          <a:p>
            <a:pPr marL="0" lvl="0" indent="0" defTabSz="457200">
              <a:lnSpc>
                <a:spcPct val="135000"/>
              </a:lnSpc>
              <a:spcBef>
                <a:spcPts val="0"/>
              </a:spcBef>
              <a:spcAft>
                <a:spcPts val="0"/>
              </a:spcAft>
              <a:buClrTx/>
              <a:buNone/>
            </a:pPr>
            <a:r>
              <a:rPr lang="en-US" sz="1400" dirty="0">
                <a:solidFill>
                  <a:srgbClr val="000000"/>
                </a:solidFill>
                <a:ea typeface="+mn-ea"/>
              </a:rPr>
              <a:t>void </a:t>
            </a:r>
            <a:r>
              <a:rPr lang="en-US" sz="1400" dirty="0">
                <a:solidFill>
                  <a:srgbClr val="0000FF"/>
                </a:solidFill>
                <a:ea typeface="+mn-ea"/>
              </a:rPr>
              <a:t>Mock</a:t>
            </a:r>
            <a:r>
              <a:rPr lang="en-US" sz="1400" dirty="0">
                <a:solidFill>
                  <a:srgbClr val="000000"/>
                </a:solidFill>
                <a:ea typeface="+mn-ea"/>
              </a:rPr>
              <a:t>&lt;</a:t>
            </a:r>
            <a:r>
              <a:rPr lang="en-US" sz="1400" dirty="0" err="1">
                <a:solidFill>
                  <a:srgbClr val="0000FF"/>
                </a:solidFill>
                <a:ea typeface="+mn-ea"/>
              </a:rPr>
              <a:t>INavigationService</a:t>
            </a:r>
            <a:r>
              <a:rPr lang="en-US" sz="1400" dirty="0">
                <a:solidFill>
                  <a:srgbClr val="000000"/>
                </a:solidFill>
                <a:ea typeface="+mn-ea"/>
              </a:rPr>
              <a:t>&gt; </a:t>
            </a:r>
            <a:r>
              <a:rPr lang="en-US" sz="1400" dirty="0" err="1">
                <a:solidFill>
                  <a:srgbClr val="000000"/>
                </a:solidFill>
                <a:ea typeface="+mn-ea"/>
              </a:rPr>
              <a:t>GetDefaultMockINavigationService</a:t>
            </a:r>
            <a:r>
              <a:rPr lang="en-US" sz="1400" dirty="0">
                <a:solidFill>
                  <a:srgbClr val="000000"/>
                </a:solidFill>
                <a:ea typeface="+mn-ea"/>
              </a:rPr>
              <a:t>()</a:t>
            </a:r>
          </a:p>
          <a:p>
            <a:pPr marL="0" lvl="0" indent="0" defTabSz="457200">
              <a:lnSpc>
                <a:spcPct val="135000"/>
              </a:lnSpc>
              <a:spcBef>
                <a:spcPts val="0"/>
              </a:spcBef>
              <a:spcAft>
                <a:spcPts val="0"/>
              </a:spcAft>
              <a:buClrTx/>
              <a:buNone/>
            </a:pPr>
            <a:r>
              <a:rPr lang="en-US" sz="1400" dirty="0">
                <a:solidFill>
                  <a:srgbClr val="000000"/>
                </a:solidFill>
                <a:ea typeface="+mn-ea"/>
              </a:rPr>
              <a:t>{</a:t>
            </a:r>
          </a:p>
          <a:p>
            <a:pPr marL="0" lvl="0" indent="0" defTabSz="457200">
              <a:lnSpc>
                <a:spcPct val="135000"/>
              </a:lnSpc>
              <a:spcBef>
                <a:spcPts val="0"/>
              </a:spcBef>
              <a:spcAft>
                <a:spcPts val="0"/>
              </a:spcAft>
              <a:buClrTx/>
              <a:buNone/>
            </a:pPr>
            <a:r>
              <a:rPr lang="en-US" sz="1400" dirty="0">
                <a:solidFill>
                  <a:srgbClr val="000000"/>
                </a:solidFill>
                <a:ea typeface="+mn-ea"/>
              </a:rPr>
              <a:t>    </a:t>
            </a:r>
            <a:r>
              <a:rPr lang="en-US" sz="1400" dirty="0">
                <a:solidFill>
                  <a:srgbClr val="0000FF"/>
                </a:solidFill>
                <a:ea typeface="+mn-ea"/>
              </a:rPr>
              <a:t>var</a:t>
            </a:r>
            <a:r>
              <a:rPr lang="en-US" sz="1400" dirty="0">
                <a:solidFill>
                  <a:srgbClr val="000000"/>
                </a:solidFill>
                <a:ea typeface="+mn-ea"/>
              </a:rPr>
              <a:t> </a:t>
            </a:r>
            <a:r>
              <a:rPr lang="en-US" sz="1400" dirty="0" err="1">
                <a:solidFill>
                  <a:srgbClr val="000000"/>
                </a:solidFill>
                <a:ea typeface="+mn-ea"/>
              </a:rPr>
              <a:t>navService</a:t>
            </a:r>
            <a:r>
              <a:rPr lang="en-US" sz="1400" dirty="0">
                <a:solidFill>
                  <a:srgbClr val="000000"/>
                </a:solidFill>
                <a:ea typeface="+mn-ea"/>
              </a:rPr>
              <a:t> = </a:t>
            </a:r>
            <a:r>
              <a:rPr lang="en-US" sz="1400" dirty="0">
                <a:solidFill>
                  <a:srgbClr val="0000FF"/>
                </a:solidFill>
                <a:ea typeface="+mn-ea"/>
              </a:rPr>
              <a:t>new Mock</a:t>
            </a:r>
            <a:r>
              <a:rPr lang="en-US" sz="1400" dirty="0">
                <a:solidFill>
                  <a:srgbClr val="000000"/>
                </a:solidFill>
                <a:ea typeface="+mn-ea"/>
              </a:rPr>
              <a:t>&lt;</a:t>
            </a:r>
            <a:r>
              <a:rPr lang="en-US" sz="1400" dirty="0" err="1">
                <a:solidFill>
                  <a:srgbClr val="0000FF"/>
                </a:solidFill>
                <a:ea typeface="+mn-ea"/>
              </a:rPr>
              <a:t>INavigationService</a:t>
            </a:r>
            <a:r>
              <a:rPr lang="en-US" sz="1400" dirty="0">
                <a:solidFill>
                  <a:srgbClr val="000000"/>
                </a:solidFill>
                <a:ea typeface="+mn-ea"/>
              </a:rPr>
              <a:t>&gt;();</a:t>
            </a:r>
          </a:p>
          <a:p>
            <a:pPr marL="0" lvl="0" indent="0" defTabSz="457200">
              <a:lnSpc>
                <a:spcPct val="135000"/>
              </a:lnSpc>
              <a:spcBef>
                <a:spcPts val="0"/>
              </a:spcBef>
              <a:spcAft>
                <a:spcPts val="0"/>
              </a:spcAft>
              <a:buClrTx/>
              <a:buNone/>
            </a:pPr>
            <a:r>
              <a:rPr lang="en-US" sz="1400" dirty="0">
                <a:solidFill>
                  <a:srgbClr val="000000"/>
                </a:solidFill>
                <a:ea typeface="+mn-ea"/>
              </a:rPr>
              <a:t>    </a:t>
            </a:r>
            <a:r>
              <a:rPr lang="en-US" sz="1400" dirty="0">
                <a:solidFill>
                  <a:srgbClr val="0000FF"/>
                </a:solidFill>
                <a:ea typeface="+mn-ea"/>
              </a:rPr>
              <a:t>return</a:t>
            </a:r>
            <a:r>
              <a:rPr lang="en-US" sz="1400" dirty="0">
                <a:solidFill>
                  <a:srgbClr val="000000"/>
                </a:solidFill>
                <a:ea typeface="+mn-ea"/>
              </a:rPr>
              <a:t> </a:t>
            </a:r>
            <a:r>
              <a:rPr lang="en-US" sz="1400" dirty="0" err="1">
                <a:solidFill>
                  <a:srgbClr val="000000"/>
                </a:solidFill>
                <a:ea typeface="+mn-ea"/>
              </a:rPr>
              <a:t>navService</a:t>
            </a:r>
            <a:r>
              <a:rPr lang="en-US" sz="1400" dirty="0">
                <a:solidFill>
                  <a:srgbClr val="000000"/>
                </a:solidFill>
                <a:ea typeface="+mn-ea"/>
              </a:rPr>
              <a:t>;</a:t>
            </a:r>
          </a:p>
          <a:p>
            <a:pPr marL="0" lvl="0" indent="0" defTabSz="457200">
              <a:lnSpc>
                <a:spcPct val="135000"/>
              </a:lnSpc>
              <a:spcBef>
                <a:spcPts val="0"/>
              </a:spcBef>
              <a:spcAft>
                <a:spcPts val="0"/>
              </a:spcAft>
              <a:buClrTx/>
              <a:buNone/>
            </a:pPr>
            <a:r>
              <a:rPr lang="en-US" sz="1400" dirty="0">
                <a:solidFill>
                  <a:srgbClr val="000000"/>
                </a:solidFill>
                <a:ea typeface="+mn-ea"/>
              </a:rPr>
              <a:t>}</a:t>
            </a:r>
          </a:p>
          <a:p>
            <a:pPr marL="0" lvl="0" indent="0" defTabSz="457200">
              <a:lnSpc>
                <a:spcPct val="135000"/>
              </a:lnSpc>
              <a:spcBef>
                <a:spcPts val="0"/>
              </a:spcBef>
              <a:spcAft>
                <a:spcPts val="0"/>
              </a:spcAft>
              <a:buClrTx/>
              <a:buNone/>
            </a:pPr>
            <a:br>
              <a:rPr lang="en-US" sz="1400" dirty="0">
                <a:solidFill>
                  <a:srgbClr val="000000"/>
                </a:solidFill>
                <a:ea typeface="+mn-ea"/>
              </a:rPr>
            </a:br>
            <a:r>
              <a:rPr lang="en-US" sz="1400" dirty="0">
                <a:solidFill>
                  <a:srgbClr val="000000"/>
                </a:solidFill>
                <a:ea typeface="+mn-ea"/>
              </a:rPr>
              <a:t>void </a:t>
            </a:r>
            <a:r>
              <a:rPr lang="en-US" sz="1400" dirty="0">
                <a:solidFill>
                  <a:srgbClr val="0000FF"/>
                </a:solidFill>
                <a:ea typeface="+mn-ea"/>
              </a:rPr>
              <a:t>Mock</a:t>
            </a:r>
            <a:r>
              <a:rPr lang="en-US" sz="1400" dirty="0">
                <a:solidFill>
                  <a:srgbClr val="000000"/>
                </a:solidFill>
                <a:ea typeface="+mn-ea"/>
              </a:rPr>
              <a:t>&lt;</a:t>
            </a:r>
            <a:r>
              <a:rPr lang="en-US" sz="1400" dirty="0" err="1">
                <a:solidFill>
                  <a:srgbClr val="0000FF"/>
                </a:solidFill>
                <a:ea typeface="+mn-ea"/>
              </a:rPr>
              <a:t>IEventAggregator</a:t>
            </a:r>
            <a:r>
              <a:rPr lang="en-US" sz="1400" dirty="0">
                <a:solidFill>
                  <a:srgbClr val="000000"/>
                </a:solidFill>
                <a:ea typeface="+mn-ea"/>
              </a:rPr>
              <a:t>&gt; </a:t>
            </a:r>
            <a:r>
              <a:rPr lang="en-US" sz="1400" dirty="0" err="1">
                <a:solidFill>
                  <a:srgbClr val="000000"/>
                </a:solidFill>
                <a:ea typeface="+mn-ea"/>
              </a:rPr>
              <a:t>GetDefaultMockIEventAggregator</a:t>
            </a:r>
            <a:r>
              <a:rPr lang="en-US" sz="1400" dirty="0">
                <a:solidFill>
                  <a:srgbClr val="000000"/>
                </a:solidFill>
                <a:ea typeface="+mn-ea"/>
              </a:rPr>
              <a:t>()</a:t>
            </a:r>
          </a:p>
          <a:p>
            <a:pPr marL="0" lvl="0" indent="0" defTabSz="457200">
              <a:lnSpc>
                <a:spcPct val="135000"/>
              </a:lnSpc>
              <a:spcBef>
                <a:spcPts val="0"/>
              </a:spcBef>
              <a:spcAft>
                <a:spcPts val="0"/>
              </a:spcAft>
              <a:buClrTx/>
              <a:buNone/>
            </a:pPr>
            <a:r>
              <a:rPr lang="en-US" sz="1400" dirty="0">
                <a:solidFill>
                  <a:srgbClr val="000000"/>
                </a:solidFill>
                <a:ea typeface="+mn-ea"/>
              </a:rPr>
              <a:t>{</a:t>
            </a:r>
          </a:p>
          <a:p>
            <a:pPr marL="0" lvl="0" indent="0" defTabSz="457200">
              <a:lnSpc>
                <a:spcPct val="135000"/>
              </a:lnSpc>
              <a:spcBef>
                <a:spcPts val="0"/>
              </a:spcBef>
              <a:spcAft>
                <a:spcPts val="0"/>
              </a:spcAft>
              <a:buClrTx/>
              <a:buNone/>
            </a:pPr>
            <a:r>
              <a:rPr lang="en-US" sz="1400" dirty="0">
                <a:solidFill>
                  <a:srgbClr val="000000"/>
                </a:solidFill>
                <a:ea typeface="+mn-ea"/>
              </a:rPr>
              <a:t>    </a:t>
            </a:r>
            <a:r>
              <a:rPr lang="en-US" sz="1400" dirty="0">
                <a:solidFill>
                  <a:srgbClr val="0000FF"/>
                </a:solidFill>
                <a:ea typeface="+mn-ea"/>
              </a:rPr>
              <a:t>var</a:t>
            </a:r>
            <a:r>
              <a:rPr lang="en-US" sz="1400" dirty="0">
                <a:solidFill>
                  <a:srgbClr val="000000"/>
                </a:solidFill>
                <a:ea typeface="+mn-ea"/>
              </a:rPr>
              <a:t> </a:t>
            </a:r>
            <a:r>
              <a:rPr lang="en-US" sz="1400" dirty="0" err="1">
                <a:solidFill>
                  <a:srgbClr val="000000"/>
                </a:solidFill>
                <a:ea typeface="+mn-ea"/>
              </a:rPr>
              <a:t>mockEventAggregator</a:t>
            </a:r>
            <a:r>
              <a:rPr lang="en-US" sz="1400" dirty="0">
                <a:solidFill>
                  <a:srgbClr val="000000"/>
                </a:solidFill>
                <a:ea typeface="+mn-ea"/>
              </a:rPr>
              <a:t> = </a:t>
            </a:r>
            <a:r>
              <a:rPr lang="en-US" sz="1400" dirty="0">
                <a:solidFill>
                  <a:srgbClr val="0000FF"/>
                </a:solidFill>
                <a:ea typeface="+mn-ea"/>
              </a:rPr>
              <a:t>new</a:t>
            </a:r>
            <a:r>
              <a:rPr lang="en-US" sz="1400" dirty="0">
                <a:solidFill>
                  <a:srgbClr val="000000"/>
                </a:solidFill>
                <a:ea typeface="+mn-ea"/>
              </a:rPr>
              <a:t> </a:t>
            </a:r>
            <a:r>
              <a:rPr lang="en-US" sz="1400" dirty="0">
                <a:solidFill>
                  <a:srgbClr val="0000FF"/>
                </a:solidFill>
                <a:ea typeface="+mn-ea"/>
              </a:rPr>
              <a:t>Mock</a:t>
            </a:r>
            <a:r>
              <a:rPr lang="en-US" sz="1400" dirty="0">
                <a:solidFill>
                  <a:srgbClr val="000000"/>
                </a:solidFill>
                <a:ea typeface="+mn-ea"/>
              </a:rPr>
              <a:t>&lt;</a:t>
            </a:r>
            <a:r>
              <a:rPr lang="en-US" sz="1400" dirty="0" err="1">
                <a:solidFill>
                  <a:srgbClr val="0000FF"/>
                </a:solidFill>
                <a:ea typeface="+mn-ea"/>
              </a:rPr>
              <a:t>IEventAggregator</a:t>
            </a:r>
            <a:r>
              <a:rPr lang="en-US" sz="1400" dirty="0">
                <a:solidFill>
                  <a:srgbClr val="000000"/>
                </a:solidFill>
                <a:ea typeface="+mn-ea"/>
              </a:rPr>
              <a:t>&gt;();</a:t>
            </a:r>
          </a:p>
          <a:p>
            <a:pPr marL="0" lvl="0" indent="0" defTabSz="457200">
              <a:lnSpc>
                <a:spcPct val="135000"/>
              </a:lnSpc>
              <a:spcBef>
                <a:spcPts val="0"/>
              </a:spcBef>
              <a:spcAft>
                <a:spcPts val="0"/>
              </a:spcAft>
              <a:buClrTx/>
              <a:buNone/>
            </a:pPr>
            <a:r>
              <a:rPr lang="en-US" sz="1400" dirty="0">
                <a:solidFill>
                  <a:srgbClr val="000000"/>
                </a:solidFill>
                <a:ea typeface="+mn-ea"/>
              </a:rPr>
              <a:t>    </a:t>
            </a:r>
            <a:r>
              <a:rPr lang="en-US" sz="1400" dirty="0" err="1">
                <a:solidFill>
                  <a:srgbClr val="000000"/>
                </a:solidFill>
                <a:ea typeface="+mn-ea"/>
              </a:rPr>
              <a:t>mockEventAggregator.Setup</a:t>
            </a:r>
            <a:r>
              <a:rPr lang="en-US" sz="1400" dirty="0">
                <a:solidFill>
                  <a:srgbClr val="000000"/>
                </a:solidFill>
                <a:ea typeface="+mn-ea"/>
              </a:rPr>
              <a:t>(a =&gt; </a:t>
            </a:r>
            <a:r>
              <a:rPr lang="en-US" sz="1400" dirty="0" err="1">
                <a:solidFill>
                  <a:srgbClr val="000000"/>
                </a:solidFill>
                <a:ea typeface="+mn-ea"/>
              </a:rPr>
              <a:t>a.GetEvent</a:t>
            </a:r>
            <a:r>
              <a:rPr lang="en-US" sz="1400" dirty="0">
                <a:solidFill>
                  <a:srgbClr val="000000"/>
                </a:solidFill>
                <a:ea typeface="+mn-ea"/>
              </a:rPr>
              <a:t>&lt;</a:t>
            </a:r>
            <a:r>
              <a:rPr lang="en-US" sz="1400" dirty="0" err="1">
                <a:solidFill>
                  <a:srgbClr val="0000FF"/>
                </a:solidFill>
                <a:ea typeface="+mn-ea"/>
              </a:rPr>
              <a:t>EditProjectLoadedEvent</a:t>
            </a:r>
            <a:r>
              <a:rPr lang="en-US" sz="1400" dirty="0">
                <a:solidFill>
                  <a:srgbClr val="000000"/>
                </a:solidFill>
                <a:ea typeface="+mn-ea"/>
              </a:rPr>
              <a:t>&gt;())</a:t>
            </a:r>
          </a:p>
          <a:p>
            <a:pPr marL="0" lvl="0" indent="0" defTabSz="457200">
              <a:lnSpc>
                <a:spcPct val="135000"/>
              </a:lnSpc>
              <a:spcBef>
                <a:spcPts val="0"/>
              </a:spcBef>
              <a:spcAft>
                <a:spcPts val="0"/>
              </a:spcAft>
              <a:buClrTx/>
              <a:buNone/>
            </a:pPr>
            <a:r>
              <a:rPr lang="en-US" sz="1400" dirty="0">
                <a:solidFill>
                  <a:srgbClr val="000000"/>
                </a:solidFill>
                <a:ea typeface="+mn-ea"/>
              </a:rPr>
              <a:t>        .Returns(() =&gt; </a:t>
            </a:r>
            <a:r>
              <a:rPr lang="en-US" sz="1400" dirty="0">
                <a:solidFill>
                  <a:srgbClr val="0000FF"/>
                </a:solidFill>
                <a:ea typeface="+mn-ea"/>
              </a:rPr>
              <a:t>new</a:t>
            </a:r>
            <a:r>
              <a:rPr lang="en-US" sz="1400" dirty="0">
                <a:solidFill>
                  <a:srgbClr val="000000"/>
                </a:solidFill>
                <a:ea typeface="+mn-ea"/>
              </a:rPr>
              <a:t> </a:t>
            </a:r>
            <a:r>
              <a:rPr lang="en-US" sz="1400" dirty="0">
                <a:solidFill>
                  <a:srgbClr val="0000FF"/>
                </a:solidFill>
                <a:ea typeface="+mn-ea"/>
              </a:rPr>
              <a:t>Mock</a:t>
            </a:r>
            <a:r>
              <a:rPr lang="en-US" sz="1400" dirty="0">
                <a:solidFill>
                  <a:srgbClr val="000000"/>
                </a:solidFill>
                <a:ea typeface="+mn-ea"/>
              </a:rPr>
              <a:t>&lt;</a:t>
            </a:r>
            <a:r>
              <a:rPr lang="en-US" sz="1400" dirty="0" err="1">
                <a:solidFill>
                  <a:srgbClr val="0000FF"/>
                </a:solidFill>
                <a:ea typeface="+mn-ea"/>
              </a:rPr>
              <a:t>EditProjectLoadedEvent</a:t>
            </a:r>
            <a:r>
              <a:rPr lang="en-US" sz="1400" dirty="0">
                <a:solidFill>
                  <a:srgbClr val="000000"/>
                </a:solidFill>
                <a:ea typeface="+mn-ea"/>
              </a:rPr>
              <a:t>&gt;().Object);</a:t>
            </a:r>
          </a:p>
          <a:p>
            <a:pPr marL="0" lvl="0" indent="0" defTabSz="457200">
              <a:lnSpc>
                <a:spcPct val="135000"/>
              </a:lnSpc>
              <a:spcBef>
                <a:spcPts val="0"/>
              </a:spcBef>
              <a:spcAft>
                <a:spcPts val="0"/>
              </a:spcAft>
              <a:buClrTx/>
              <a:buNone/>
            </a:pPr>
            <a:r>
              <a:rPr lang="en-US" sz="1400" dirty="0">
                <a:solidFill>
                  <a:srgbClr val="000000"/>
                </a:solidFill>
                <a:ea typeface="+mn-ea"/>
              </a:rPr>
              <a:t>    </a:t>
            </a:r>
            <a:r>
              <a:rPr lang="en-US" sz="1400" dirty="0">
                <a:solidFill>
                  <a:srgbClr val="0000FF"/>
                </a:solidFill>
                <a:ea typeface="+mn-ea"/>
              </a:rPr>
              <a:t>return</a:t>
            </a:r>
            <a:r>
              <a:rPr lang="en-US" sz="1400" dirty="0">
                <a:solidFill>
                  <a:srgbClr val="000000"/>
                </a:solidFill>
                <a:ea typeface="+mn-ea"/>
              </a:rPr>
              <a:t> </a:t>
            </a:r>
            <a:r>
              <a:rPr lang="en-US" sz="1400" dirty="0" err="1">
                <a:solidFill>
                  <a:srgbClr val="000000"/>
                </a:solidFill>
                <a:ea typeface="+mn-ea"/>
              </a:rPr>
              <a:t>mockEventAggregator</a:t>
            </a:r>
            <a:r>
              <a:rPr lang="en-US" sz="1400" dirty="0">
                <a:solidFill>
                  <a:srgbClr val="000000"/>
                </a:solidFill>
                <a:ea typeface="+mn-ea"/>
              </a:rPr>
              <a:t>;</a:t>
            </a:r>
          </a:p>
          <a:p>
            <a:pPr marL="0" lvl="0" indent="0" defTabSz="457200">
              <a:lnSpc>
                <a:spcPct val="135000"/>
              </a:lnSpc>
              <a:spcBef>
                <a:spcPts val="0"/>
              </a:spcBef>
              <a:spcAft>
                <a:spcPts val="0"/>
              </a:spcAft>
              <a:buClrTx/>
              <a:buNone/>
            </a:pPr>
            <a:r>
              <a:rPr lang="en-US" sz="1400" dirty="0">
                <a:solidFill>
                  <a:srgbClr val="000000"/>
                </a:solidFill>
                <a:ea typeface="+mn-ea"/>
              </a:rPr>
              <a:t>}</a:t>
            </a:r>
          </a:p>
          <a:p>
            <a:pPr marL="0" lvl="0" indent="0" defTabSz="457200">
              <a:lnSpc>
                <a:spcPct val="135000"/>
              </a:lnSpc>
              <a:spcBef>
                <a:spcPts val="0"/>
              </a:spcBef>
              <a:spcAft>
                <a:spcPts val="0"/>
              </a:spcAft>
              <a:buClrTx/>
              <a:buNone/>
            </a:pPr>
            <a:br>
              <a:rPr lang="en-US" sz="1400" dirty="0">
                <a:solidFill>
                  <a:srgbClr val="000000"/>
                </a:solidFill>
                <a:ea typeface="+mn-ea"/>
              </a:rPr>
            </a:br>
            <a:r>
              <a:rPr lang="en-US" sz="1400" dirty="0">
                <a:solidFill>
                  <a:srgbClr val="000000"/>
                </a:solidFill>
                <a:ea typeface="+mn-ea"/>
              </a:rPr>
              <a:t>void </a:t>
            </a:r>
            <a:r>
              <a:rPr lang="en-US" sz="1400" dirty="0">
                <a:solidFill>
                  <a:srgbClr val="0000FF"/>
                </a:solidFill>
                <a:ea typeface="+mn-ea"/>
              </a:rPr>
              <a:t>Mock</a:t>
            </a:r>
            <a:r>
              <a:rPr lang="en-US" sz="1400" dirty="0">
                <a:solidFill>
                  <a:srgbClr val="000000"/>
                </a:solidFill>
                <a:ea typeface="+mn-ea"/>
              </a:rPr>
              <a:t>&lt;</a:t>
            </a:r>
            <a:r>
              <a:rPr lang="en-US" sz="1400" dirty="0" err="1">
                <a:solidFill>
                  <a:srgbClr val="0000FF"/>
                </a:solidFill>
                <a:ea typeface="+mn-ea"/>
              </a:rPr>
              <a:t>IFileViewerService</a:t>
            </a:r>
            <a:r>
              <a:rPr lang="en-US" sz="1400" dirty="0">
                <a:solidFill>
                  <a:srgbClr val="000000"/>
                </a:solidFill>
                <a:ea typeface="+mn-ea"/>
              </a:rPr>
              <a:t>&gt; </a:t>
            </a:r>
            <a:r>
              <a:rPr lang="en-US" sz="1400" dirty="0" err="1">
                <a:solidFill>
                  <a:srgbClr val="000000"/>
                </a:solidFill>
                <a:ea typeface="+mn-ea"/>
              </a:rPr>
              <a:t>GetDefaultMockIFileViewerService</a:t>
            </a:r>
            <a:r>
              <a:rPr lang="en-US" sz="1400" dirty="0">
                <a:solidFill>
                  <a:srgbClr val="000000"/>
                </a:solidFill>
                <a:ea typeface="+mn-ea"/>
              </a:rPr>
              <a:t>()</a:t>
            </a:r>
          </a:p>
          <a:p>
            <a:pPr marL="0" lvl="0" indent="0" defTabSz="457200">
              <a:lnSpc>
                <a:spcPct val="135000"/>
              </a:lnSpc>
              <a:spcBef>
                <a:spcPts val="0"/>
              </a:spcBef>
              <a:spcAft>
                <a:spcPts val="0"/>
              </a:spcAft>
              <a:buClrTx/>
              <a:buNone/>
            </a:pPr>
            <a:r>
              <a:rPr lang="en-US" sz="1400" dirty="0">
                <a:solidFill>
                  <a:srgbClr val="000000"/>
                </a:solidFill>
                <a:ea typeface="+mn-ea"/>
              </a:rPr>
              <a:t>{</a:t>
            </a:r>
          </a:p>
          <a:p>
            <a:pPr marL="0" lvl="0" indent="0" defTabSz="457200">
              <a:lnSpc>
                <a:spcPct val="135000"/>
              </a:lnSpc>
              <a:spcBef>
                <a:spcPts val="0"/>
              </a:spcBef>
              <a:spcAft>
                <a:spcPts val="0"/>
              </a:spcAft>
              <a:buClrTx/>
              <a:buNone/>
            </a:pPr>
            <a:r>
              <a:rPr lang="en-US" sz="1400" dirty="0">
                <a:solidFill>
                  <a:srgbClr val="000000"/>
                </a:solidFill>
                <a:ea typeface="+mn-ea"/>
              </a:rPr>
              <a:t>    </a:t>
            </a:r>
            <a:r>
              <a:rPr lang="en-US" sz="1400" dirty="0">
                <a:solidFill>
                  <a:srgbClr val="0000FF"/>
                </a:solidFill>
                <a:ea typeface="+mn-ea"/>
              </a:rPr>
              <a:t>var</a:t>
            </a:r>
            <a:r>
              <a:rPr lang="en-US" sz="1400" dirty="0">
                <a:solidFill>
                  <a:srgbClr val="000000"/>
                </a:solidFill>
                <a:ea typeface="+mn-ea"/>
              </a:rPr>
              <a:t> </a:t>
            </a:r>
            <a:r>
              <a:rPr lang="en-US" sz="1400" dirty="0" err="1">
                <a:solidFill>
                  <a:srgbClr val="000000"/>
                </a:solidFill>
                <a:ea typeface="+mn-ea"/>
              </a:rPr>
              <a:t>mockFileViewerService</a:t>
            </a:r>
            <a:r>
              <a:rPr lang="en-US" sz="1400" dirty="0">
                <a:solidFill>
                  <a:srgbClr val="000000"/>
                </a:solidFill>
                <a:ea typeface="+mn-ea"/>
              </a:rPr>
              <a:t> = </a:t>
            </a:r>
            <a:r>
              <a:rPr lang="en-US" sz="1400" dirty="0">
                <a:solidFill>
                  <a:srgbClr val="0000FF"/>
                </a:solidFill>
                <a:ea typeface="+mn-ea"/>
              </a:rPr>
              <a:t>new</a:t>
            </a:r>
            <a:r>
              <a:rPr lang="en-US" sz="1400" dirty="0">
                <a:solidFill>
                  <a:srgbClr val="000000"/>
                </a:solidFill>
                <a:ea typeface="+mn-ea"/>
              </a:rPr>
              <a:t> </a:t>
            </a:r>
            <a:r>
              <a:rPr lang="en-US" sz="1400" dirty="0">
                <a:solidFill>
                  <a:srgbClr val="0000FF"/>
                </a:solidFill>
                <a:ea typeface="+mn-ea"/>
              </a:rPr>
              <a:t>Mock</a:t>
            </a:r>
            <a:r>
              <a:rPr lang="en-US" sz="1400" dirty="0">
                <a:solidFill>
                  <a:srgbClr val="000000"/>
                </a:solidFill>
                <a:ea typeface="+mn-ea"/>
              </a:rPr>
              <a:t>&lt;</a:t>
            </a:r>
            <a:r>
              <a:rPr lang="en-US" sz="1400" dirty="0" err="1">
                <a:solidFill>
                  <a:srgbClr val="0000FF"/>
                </a:solidFill>
                <a:ea typeface="+mn-ea"/>
              </a:rPr>
              <a:t>IFileViewerService</a:t>
            </a:r>
            <a:r>
              <a:rPr lang="en-US" sz="1400" dirty="0">
                <a:solidFill>
                  <a:srgbClr val="000000"/>
                </a:solidFill>
                <a:ea typeface="+mn-ea"/>
              </a:rPr>
              <a:t>&gt;();</a:t>
            </a:r>
          </a:p>
          <a:p>
            <a:pPr marL="0" lvl="0" indent="0" defTabSz="457200">
              <a:lnSpc>
                <a:spcPct val="135000"/>
              </a:lnSpc>
              <a:spcBef>
                <a:spcPts val="0"/>
              </a:spcBef>
              <a:spcAft>
                <a:spcPts val="0"/>
              </a:spcAft>
              <a:buClrTx/>
              <a:buNone/>
            </a:pPr>
            <a:r>
              <a:rPr lang="en-US" sz="1400" dirty="0">
                <a:solidFill>
                  <a:srgbClr val="000000"/>
                </a:solidFill>
                <a:ea typeface="+mn-ea"/>
              </a:rPr>
              <a:t>    </a:t>
            </a:r>
            <a:r>
              <a:rPr lang="en-US" sz="1400" dirty="0">
                <a:solidFill>
                  <a:srgbClr val="0000FF"/>
                </a:solidFill>
                <a:ea typeface="+mn-ea"/>
              </a:rPr>
              <a:t>return</a:t>
            </a:r>
            <a:r>
              <a:rPr lang="en-US" sz="1400" dirty="0">
                <a:solidFill>
                  <a:srgbClr val="000000"/>
                </a:solidFill>
                <a:ea typeface="+mn-ea"/>
              </a:rPr>
              <a:t> </a:t>
            </a:r>
            <a:r>
              <a:rPr lang="en-US" sz="1400" dirty="0" err="1">
                <a:solidFill>
                  <a:srgbClr val="000000"/>
                </a:solidFill>
                <a:ea typeface="+mn-ea"/>
              </a:rPr>
              <a:t>mockFileViewerService</a:t>
            </a:r>
            <a:r>
              <a:rPr lang="en-US" sz="1400" dirty="0">
                <a:solidFill>
                  <a:srgbClr val="000000"/>
                </a:solidFill>
                <a:ea typeface="+mn-ea"/>
              </a:rPr>
              <a:t>;</a:t>
            </a:r>
          </a:p>
          <a:p>
            <a:pPr marL="0" lvl="0" indent="0" defTabSz="457200">
              <a:lnSpc>
                <a:spcPct val="135000"/>
              </a:lnSpc>
              <a:spcBef>
                <a:spcPts val="0"/>
              </a:spcBef>
              <a:spcAft>
                <a:spcPts val="0"/>
              </a:spcAft>
              <a:buClrTx/>
              <a:buNone/>
            </a:pPr>
            <a:r>
              <a:rPr lang="en-US" sz="1400" dirty="0">
                <a:solidFill>
                  <a:srgbClr val="000000"/>
                </a:solidFill>
                <a:ea typeface="+mn-ea"/>
              </a:rPr>
              <a:t>}</a:t>
            </a:r>
          </a:p>
        </p:txBody>
      </p:sp>
    </p:spTree>
    <p:extLst>
      <p:ext uri="{BB962C8B-B14F-4D97-AF65-F5344CB8AC3E}">
        <p14:creationId xmlns:p14="http://schemas.microsoft.com/office/powerpoint/2010/main" val="4094602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screen&#10;&#10;Description automatically generated">
            <a:extLst>
              <a:ext uri="{FF2B5EF4-FFF2-40B4-BE49-F238E27FC236}">
                <a16:creationId xmlns:a16="http://schemas.microsoft.com/office/drawing/2014/main" id="{79337CD2-3A17-F94B-850F-529790C9375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44264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84EA84-6C77-4A52-944F-9CE8CC003C1B}"/>
              </a:ext>
            </a:extLst>
          </p:cNvPr>
          <p:cNvSpPr>
            <a:spLocks noGrp="1"/>
          </p:cNvSpPr>
          <p:nvPr>
            <p:ph type="body" sz="quarter" idx="13"/>
          </p:nvPr>
        </p:nvSpPr>
        <p:spPr/>
        <p:txBody>
          <a:bodyPr>
            <a:normAutofit/>
          </a:bodyPr>
          <a:lstStyle/>
          <a:p>
            <a:pPr marL="0" lvl="0" indent="0" defTabSz="457200">
              <a:lnSpc>
                <a:spcPct val="135000"/>
              </a:lnSpc>
              <a:spcBef>
                <a:spcPts val="0"/>
              </a:spcBef>
              <a:spcAft>
                <a:spcPts val="0"/>
              </a:spcAft>
              <a:buClrTx/>
              <a:buNone/>
            </a:pPr>
            <a:r>
              <a:rPr lang="en-US" dirty="0">
                <a:solidFill>
                  <a:srgbClr val="0000FF"/>
                </a:solidFill>
                <a:ea typeface="+mn-ea"/>
              </a:rPr>
              <a:t>var</a:t>
            </a:r>
            <a:r>
              <a:rPr lang="en-US" dirty="0">
                <a:solidFill>
                  <a:srgbClr val="000000"/>
                </a:solidFill>
                <a:ea typeface="+mn-ea"/>
              </a:rPr>
              <a:t> </a:t>
            </a:r>
            <a:r>
              <a:rPr lang="en-US" dirty="0" err="1">
                <a:solidFill>
                  <a:srgbClr val="000000"/>
                </a:solidFill>
                <a:ea typeface="+mn-ea"/>
              </a:rPr>
              <a:t>mockEventAggregator</a:t>
            </a:r>
            <a:r>
              <a:rPr lang="en-US" dirty="0">
                <a:solidFill>
                  <a:srgbClr val="000000"/>
                </a:solidFill>
                <a:ea typeface="+mn-ea"/>
              </a:rPr>
              <a:t> = </a:t>
            </a:r>
            <a:r>
              <a:rPr lang="en-US" dirty="0" err="1">
                <a:solidFill>
                  <a:srgbClr val="000000"/>
                </a:solidFill>
                <a:ea typeface="+mn-ea"/>
              </a:rPr>
              <a:t>GetDefaultMockIEventAggregator</a:t>
            </a:r>
            <a:r>
              <a:rPr lang="en-US" dirty="0">
                <a:solidFill>
                  <a:srgbClr val="000000"/>
                </a:solidFill>
                <a:ea typeface="+mn-ea"/>
              </a:rPr>
              <a:t>();</a:t>
            </a:r>
          </a:p>
          <a:p>
            <a:pPr marL="0" lvl="0" indent="0" defTabSz="457200">
              <a:lnSpc>
                <a:spcPct val="135000"/>
              </a:lnSpc>
              <a:spcBef>
                <a:spcPts val="0"/>
              </a:spcBef>
              <a:spcAft>
                <a:spcPts val="0"/>
              </a:spcAft>
              <a:buClrTx/>
              <a:buNone/>
            </a:pPr>
            <a:br>
              <a:rPr lang="en-US" dirty="0">
                <a:solidFill>
                  <a:srgbClr val="000000"/>
                </a:solidFill>
                <a:ea typeface="+mn-ea"/>
              </a:rPr>
            </a:br>
            <a:r>
              <a:rPr lang="en-US" dirty="0">
                <a:solidFill>
                  <a:srgbClr val="0000FF"/>
                </a:solidFill>
                <a:ea typeface="+mn-ea"/>
              </a:rPr>
              <a:t>var</a:t>
            </a:r>
            <a:r>
              <a:rPr lang="en-US" dirty="0">
                <a:solidFill>
                  <a:srgbClr val="000000"/>
                </a:solidFill>
                <a:ea typeface="+mn-ea"/>
              </a:rPr>
              <a:t> </a:t>
            </a:r>
            <a:r>
              <a:rPr lang="en-US" dirty="0" err="1">
                <a:solidFill>
                  <a:srgbClr val="000000"/>
                </a:solidFill>
                <a:ea typeface="+mn-ea"/>
              </a:rPr>
              <a:t>vm</a:t>
            </a:r>
            <a:r>
              <a:rPr lang="en-US" dirty="0">
                <a:solidFill>
                  <a:srgbClr val="000000"/>
                </a:solidFill>
                <a:ea typeface="+mn-ea"/>
              </a:rPr>
              <a:t> = </a:t>
            </a:r>
            <a:r>
              <a:rPr lang="en-US" dirty="0">
                <a:solidFill>
                  <a:srgbClr val="0000FF"/>
                </a:solidFill>
                <a:ea typeface="+mn-ea"/>
              </a:rPr>
              <a:t>new</a:t>
            </a:r>
            <a:r>
              <a:rPr lang="en-US" dirty="0">
                <a:solidFill>
                  <a:srgbClr val="000000"/>
                </a:solidFill>
                <a:ea typeface="+mn-ea"/>
              </a:rPr>
              <a:t> </a:t>
            </a:r>
            <a:r>
              <a:rPr lang="en-US" dirty="0" err="1">
                <a:solidFill>
                  <a:srgbClr val="0000FF"/>
                </a:solidFill>
                <a:ea typeface="+mn-ea"/>
              </a:rPr>
              <a:t>ProjectEditorPageViewModel</a:t>
            </a:r>
            <a:r>
              <a:rPr lang="en-US" dirty="0">
                <a:solidFill>
                  <a:srgbClr val="000000"/>
                </a:solidFill>
                <a:ea typeface="+mn-ea"/>
              </a:rPr>
              <a:t>(</a:t>
            </a:r>
          </a:p>
          <a:p>
            <a:pPr marL="0" lvl="0" indent="0" defTabSz="457200">
              <a:lnSpc>
                <a:spcPct val="135000"/>
              </a:lnSpc>
              <a:spcBef>
                <a:spcPts val="0"/>
              </a:spcBef>
              <a:spcAft>
                <a:spcPts val="0"/>
              </a:spcAft>
              <a:buClrTx/>
              <a:buNone/>
            </a:pPr>
            <a:r>
              <a:rPr lang="en-US" dirty="0">
                <a:solidFill>
                  <a:srgbClr val="000000"/>
                </a:solidFill>
                <a:ea typeface="+mn-ea"/>
              </a:rPr>
              <a:t>	</a:t>
            </a:r>
            <a:r>
              <a:rPr lang="en-US" dirty="0" err="1">
                <a:solidFill>
                  <a:srgbClr val="000000"/>
                </a:solidFill>
                <a:ea typeface="+mn-ea"/>
              </a:rPr>
              <a:t>GetDefaultMockINavigationService</a:t>
            </a:r>
            <a:r>
              <a:rPr lang="en-US" dirty="0">
                <a:solidFill>
                  <a:srgbClr val="000000"/>
                </a:solidFill>
                <a:ea typeface="+mn-ea"/>
              </a:rPr>
              <a:t>().Object,</a:t>
            </a:r>
          </a:p>
          <a:p>
            <a:pPr marL="0" lvl="0" indent="0" defTabSz="457200">
              <a:lnSpc>
                <a:spcPct val="135000"/>
              </a:lnSpc>
              <a:spcBef>
                <a:spcPts val="0"/>
              </a:spcBef>
              <a:spcAft>
                <a:spcPts val="0"/>
              </a:spcAft>
              <a:buClrTx/>
              <a:buNone/>
            </a:pPr>
            <a:r>
              <a:rPr lang="en-US" dirty="0">
                <a:solidFill>
                  <a:srgbClr val="000000"/>
                </a:solidFill>
                <a:ea typeface="+mn-ea"/>
              </a:rPr>
              <a:t>	</a:t>
            </a:r>
            <a:r>
              <a:rPr lang="en-US" dirty="0" err="1">
                <a:solidFill>
                  <a:srgbClr val="000000"/>
                </a:solidFill>
                <a:ea typeface="+mn-ea"/>
              </a:rPr>
              <a:t>mockEventAggregator.Object</a:t>
            </a:r>
            <a:r>
              <a:rPr lang="en-US" dirty="0">
                <a:solidFill>
                  <a:srgbClr val="000000"/>
                </a:solidFill>
                <a:ea typeface="+mn-ea"/>
              </a:rPr>
              <a:t>,</a:t>
            </a:r>
          </a:p>
          <a:p>
            <a:pPr marL="0" lvl="0" indent="0" defTabSz="457200">
              <a:lnSpc>
                <a:spcPct val="135000"/>
              </a:lnSpc>
              <a:spcBef>
                <a:spcPts val="0"/>
              </a:spcBef>
              <a:spcAft>
                <a:spcPts val="0"/>
              </a:spcAft>
              <a:buClrTx/>
              <a:buNone/>
            </a:pPr>
            <a:r>
              <a:rPr lang="en-US" dirty="0">
                <a:solidFill>
                  <a:srgbClr val="000000"/>
                </a:solidFill>
                <a:ea typeface="+mn-ea"/>
              </a:rPr>
              <a:t>	</a:t>
            </a:r>
            <a:r>
              <a:rPr lang="en-US" dirty="0" err="1">
                <a:solidFill>
                  <a:srgbClr val="000000"/>
                </a:solidFill>
                <a:ea typeface="+mn-ea"/>
              </a:rPr>
              <a:t>GetDefaultMockIFileViewerService</a:t>
            </a:r>
            <a:r>
              <a:rPr lang="en-US" dirty="0">
                <a:solidFill>
                  <a:srgbClr val="000000"/>
                </a:solidFill>
                <a:ea typeface="+mn-ea"/>
              </a:rPr>
              <a:t>().Object);</a:t>
            </a:r>
          </a:p>
          <a:p>
            <a:pPr marL="0" lvl="0" indent="0" defTabSz="457200">
              <a:lnSpc>
                <a:spcPct val="135000"/>
              </a:lnSpc>
              <a:spcBef>
                <a:spcPts val="0"/>
              </a:spcBef>
              <a:spcAft>
                <a:spcPts val="0"/>
              </a:spcAft>
              <a:buClrTx/>
              <a:buNone/>
            </a:pPr>
            <a:br>
              <a:rPr lang="en-US" dirty="0">
                <a:solidFill>
                  <a:srgbClr val="000000"/>
                </a:solidFill>
                <a:ea typeface="+mn-ea"/>
              </a:rPr>
            </a:br>
            <a:r>
              <a:rPr lang="en-US" dirty="0" err="1">
                <a:solidFill>
                  <a:srgbClr val="000000"/>
                </a:solidFill>
                <a:ea typeface="+mn-ea"/>
              </a:rPr>
              <a:t>vm.LoadProject</a:t>
            </a:r>
            <a:r>
              <a:rPr lang="en-US" dirty="0">
                <a:solidFill>
                  <a:srgbClr val="000000"/>
                </a:solidFill>
                <a:ea typeface="+mn-ea"/>
              </a:rPr>
              <a:t>(</a:t>
            </a:r>
            <a:r>
              <a:rPr lang="en-US" dirty="0">
                <a:solidFill>
                  <a:srgbClr val="09885A"/>
                </a:solidFill>
                <a:ea typeface="+mn-ea"/>
              </a:rPr>
              <a:t>1</a:t>
            </a:r>
            <a:r>
              <a:rPr lang="en-US" dirty="0">
                <a:solidFill>
                  <a:srgbClr val="000000"/>
                </a:solidFill>
                <a:ea typeface="+mn-ea"/>
              </a:rPr>
              <a:t>);</a:t>
            </a:r>
          </a:p>
          <a:p>
            <a:pPr marL="0" lvl="0" indent="0" defTabSz="457200">
              <a:lnSpc>
                <a:spcPct val="135000"/>
              </a:lnSpc>
              <a:spcBef>
                <a:spcPts val="0"/>
              </a:spcBef>
              <a:spcAft>
                <a:spcPts val="0"/>
              </a:spcAft>
              <a:buClrTx/>
              <a:buNone/>
            </a:pPr>
            <a:br>
              <a:rPr lang="en-US" dirty="0">
                <a:solidFill>
                  <a:srgbClr val="000000"/>
                </a:solidFill>
                <a:ea typeface="+mn-ea"/>
              </a:rPr>
            </a:br>
            <a:r>
              <a:rPr lang="en-US" dirty="0" err="1">
                <a:solidFill>
                  <a:srgbClr val="000000"/>
                </a:solidFill>
                <a:ea typeface="+mn-ea"/>
              </a:rPr>
              <a:t>mockEventAggregator.Verify</a:t>
            </a:r>
            <a:r>
              <a:rPr lang="en-US" dirty="0">
                <a:solidFill>
                  <a:srgbClr val="000000"/>
                </a:solidFill>
                <a:ea typeface="+mn-ea"/>
              </a:rPr>
              <a:t>(m =&gt; </a:t>
            </a:r>
          </a:p>
          <a:p>
            <a:pPr marL="0" lvl="0" indent="0" defTabSz="457200">
              <a:lnSpc>
                <a:spcPct val="135000"/>
              </a:lnSpc>
              <a:spcBef>
                <a:spcPts val="0"/>
              </a:spcBef>
              <a:spcAft>
                <a:spcPts val="0"/>
              </a:spcAft>
              <a:buClrTx/>
              <a:buNone/>
            </a:pPr>
            <a:r>
              <a:rPr lang="en-US" dirty="0">
                <a:solidFill>
                  <a:srgbClr val="000000"/>
                </a:solidFill>
                <a:ea typeface="+mn-ea"/>
              </a:rPr>
              <a:t>	</a:t>
            </a:r>
            <a:r>
              <a:rPr lang="en-US" dirty="0" err="1">
                <a:solidFill>
                  <a:srgbClr val="000000"/>
                </a:solidFill>
                <a:ea typeface="+mn-ea"/>
              </a:rPr>
              <a:t>m.GetEvent</a:t>
            </a:r>
            <a:r>
              <a:rPr lang="en-US" dirty="0">
                <a:solidFill>
                  <a:srgbClr val="000000"/>
                </a:solidFill>
                <a:ea typeface="+mn-ea"/>
              </a:rPr>
              <a:t>&lt;</a:t>
            </a:r>
            <a:r>
              <a:rPr lang="en-US" dirty="0" err="1">
                <a:solidFill>
                  <a:srgbClr val="0000FF"/>
                </a:solidFill>
                <a:ea typeface="+mn-ea"/>
              </a:rPr>
              <a:t>EditProjectLoadedEvent</a:t>
            </a:r>
            <a:r>
              <a:rPr lang="en-US" dirty="0">
                <a:solidFill>
                  <a:srgbClr val="000000"/>
                </a:solidFill>
                <a:ea typeface="+mn-ea"/>
              </a:rPr>
              <a:t>&gt;(), </a:t>
            </a:r>
            <a:r>
              <a:rPr lang="en-US" dirty="0" err="1">
                <a:solidFill>
                  <a:srgbClr val="000000"/>
                </a:solidFill>
                <a:ea typeface="+mn-ea"/>
              </a:rPr>
              <a:t>Times.Once</a:t>
            </a:r>
            <a:r>
              <a:rPr lang="en-US" dirty="0">
                <a:solidFill>
                  <a:srgbClr val="000000"/>
                </a:solidFill>
                <a:ea typeface="+mn-ea"/>
              </a:rPr>
              <a:t>);</a:t>
            </a:r>
          </a:p>
        </p:txBody>
      </p:sp>
    </p:spTree>
    <p:extLst>
      <p:ext uri="{BB962C8B-B14F-4D97-AF65-F5344CB8AC3E}">
        <p14:creationId xmlns:p14="http://schemas.microsoft.com/office/powerpoint/2010/main" val="623327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9232DF-0ECC-47DD-BD79-A9A22D2DF99C}"/>
              </a:ext>
            </a:extLst>
          </p:cNvPr>
          <p:cNvSpPr>
            <a:spLocks noGrp="1"/>
          </p:cNvSpPr>
          <p:nvPr>
            <p:ph type="body" sz="quarter" idx="13"/>
          </p:nvPr>
        </p:nvSpPr>
        <p:spPr/>
        <p:txBody>
          <a:bodyPr>
            <a:normAutofit/>
          </a:bodyPr>
          <a:lstStyle/>
          <a:p>
            <a:pPr marL="0" lvl="0" indent="0" defTabSz="457200">
              <a:lnSpc>
                <a:spcPct val="145000"/>
              </a:lnSpc>
              <a:spcBef>
                <a:spcPts val="0"/>
              </a:spcBef>
              <a:spcAft>
                <a:spcPts val="0"/>
              </a:spcAft>
              <a:buClrTx/>
              <a:buNone/>
            </a:pPr>
            <a:r>
              <a:rPr lang="en-US" sz="1800" dirty="0" err="1">
                <a:solidFill>
                  <a:srgbClr val="0000FF"/>
                </a:solidFill>
                <a:ea typeface="+mn-ea"/>
              </a:rPr>
              <a:t>ProjectEditorPageViewModel</a:t>
            </a:r>
            <a:r>
              <a:rPr lang="en-US" sz="1800" dirty="0">
                <a:solidFill>
                  <a:srgbClr val="000000"/>
                </a:solidFill>
                <a:ea typeface="+mn-ea"/>
              </a:rPr>
              <a:t> </a:t>
            </a:r>
            <a:r>
              <a:rPr lang="en-US" sz="1800" dirty="0" err="1">
                <a:solidFill>
                  <a:srgbClr val="000000"/>
                </a:solidFill>
                <a:ea typeface="+mn-ea"/>
              </a:rPr>
              <a:t>GetProjectEditorPageViewModel</a:t>
            </a:r>
            <a:r>
              <a:rPr lang="en-US" sz="1800" dirty="0">
                <a:solidFill>
                  <a:srgbClr val="000000"/>
                </a:solidFill>
                <a:ea typeface="+mn-ea"/>
              </a:rPr>
              <a:t>(</a:t>
            </a:r>
          </a:p>
          <a:p>
            <a:pPr marL="0" lvl="0" indent="0" defTabSz="457200">
              <a:lnSpc>
                <a:spcPct val="145000"/>
              </a:lnSpc>
              <a:spcBef>
                <a:spcPts val="0"/>
              </a:spcBef>
              <a:spcAft>
                <a:spcPts val="0"/>
              </a:spcAft>
              <a:buClrTx/>
              <a:buNone/>
            </a:pPr>
            <a:r>
              <a:rPr lang="en-US" sz="1800" dirty="0">
                <a:solidFill>
                  <a:srgbClr val="000000"/>
                </a:solidFill>
                <a:ea typeface="+mn-ea"/>
              </a:rPr>
              <a:t>		</a:t>
            </a:r>
            <a:r>
              <a:rPr lang="en-US" sz="1800" dirty="0" err="1">
                <a:solidFill>
                  <a:srgbClr val="0000FF"/>
                </a:solidFill>
                <a:ea typeface="+mn-ea"/>
              </a:rPr>
              <a:t>INavigationService</a:t>
            </a:r>
            <a:r>
              <a:rPr lang="en-US" sz="1800" dirty="0">
                <a:solidFill>
                  <a:srgbClr val="000000"/>
                </a:solidFill>
                <a:ea typeface="+mn-ea"/>
              </a:rPr>
              <a:t> </a:t>
            </a:r>
            <a:r>
              <a:rPr lang="en-US" sz="1800" dirty="0" err="1">
                <a:solidFill>
                  <a:srgbClr val="000000"/>
                </a:solidFill>
                <a:ea typeface="+mn-ea"/>
              </a:rPr>
              <a:t>navigationService</a:t>
            </a:r>
            <a:r>
              <a:rPr lang="en-US" sz="1800" dirty="0">
                <a:solidFill>
                  <a:srgbClr val="000000"/>
                </a:solidFill>
                <a:ea typeface="+mn-ea"/>
              </a:rPr>
              <a:t> = </a:t>
            </a:r>
            <a:r>
              <a:rPr lang="en-US" sz="1800" dirty="0">
                <a:solidFill>
                  <a:srgbClr val="0000FF"/>
                </a:solidFill>
                <a:ea typeface="+mn-ea"/>
              </a:rPr>
              <a:t>null</a:t>
            </a:r>
            <a:r>
              <a:rPr lang="en-US" sz="1800" dirty="0">
                <a:solidFill>
                  <a:srgbClr val="000000"/>
                </a:solidFill>
                <a:ea typeface="+mn-ea"/>
              </a:rPr>
              <a:t>, </a:t>
            </a:r>
          </a:p>
          <a:p>
            <a:pPr marL="0" lvl="0" indent="0" defTabSz="457200">
              <a:lnSpc>
                <a:spcPct val="145000"/>
              </a:lnSpc>
              <a:spcBef>
                <a:spcPts val="0"/>
              </a:spcBef>
              <a:spcAft>
                <a:spcPts val="0"/>
              </a:spcAft>
              <a:buClrTx/>
              <a:buNone/>
            </a:pPr>
            <a:r>
              <a:rPr lang="en-US" sz="1800" dirty="0">
                <a:solidFill>
                  <a:srgbClr val="0000FF"/>
                </a:solidFill>
                <a:ea typeface="+mn-ea"/>
              </a:rPr>
              <a:t>    		</a:t>
            </a:r>
            <a:r>
              <a:rPr lang="en-US" sz="1800" dirty="0" err="1">
                <a:solidFill>
                  <a:srgbClr val="0000FF"/>
                </a:solidFill>
                <a:ea typeface="+mn-ea"/>
              </a:rPr>
              <a:t>IEventAggregator</a:t>
            </a:r>
            <a:r>
              <a:rPr lang="en-US" sz="1800" dirty="0">
                <a:solidFill>
                  <a:srgbClr val="000000"/>
                </a:solidFill>
                <a:ea typeface="+mn-ea"/>
              </a:rPr>
              <a:t> </a:t>
            </a:r>
            <a:r>
              <a:rPr lang="en-US" sz="1800" dirty="0" err="1">
                <a:solidFill>
                  <a:srgbClr val="000000"/>
                </a:solidFill>
                <a:ea typeface="+mn-ea"/>
              </a:rPr>
              <a:t>eventAggregator</a:t>
            </a:r>
            <a:r>
              <a:rPr lang="en-US" sz="1800" dirty="0">
                <a:solidFill>
                  <a:srgbClr val="000000"/>
                </a:solidFill>
                <a:ea typeface="+mn-ea"/>
              </a:rPr>
              <a:t> = </a:t>
            </a:r>
            <a:r>
              <a:rPr lang="en-US" sz="1800" dirty="0">
                <a:solidFill>
                  <a:srgbClr val="0000FF"/>
                </a:solidFill>
                <a:ea typeface="+mn-ea"/>
              </a:rPr>
              <a:t>null</a:t>
            </a:r>
            <a:r>
              <a:rPr lang="en-US" sz="1800" dirty="0">
                <a:solidFill>
                  <a:srgbClr val="000000"/>
                </a:solidFill>
                <a:ea typeface="+mn-ea"/>
              </a:rPr>
              <a:t>, </a:t>
            </a:r>
          </a:p>
          <a:p>
            <a:pPr marL="0" lvl="0" indent="0" defTabSz="457200">
              <a:lnSpc>
                <a:spcPct val="145000"/>
              </a:lnSpc>
              <a:spcBef>
                <a:spcPts val="0"/>
              </a:spcBef>
              <a:spcAft>
                <a:spcPts val="0"/>
              </a:spcAft>
              <a:buClrTx/>
              <a:buNone/>
            </a:pPr>
            <a:r>
              <a:rPr lang="en-US" sz="1800" dirty="0">
                <a:solidFill>
                  <a:srgbClr val="000000"/>
                </a:solidFill>
                <a:ea typeface="+mn-ea"/>
              </a:rPr>
              <a:t>		</a:t>
            </a:r>
            <a:r>
              <a:rPr lang="en-US" sz="1800" dirty="0" err="1">
                <a:solidFill>
                  <a:srgbClr val="0000FF"/>
                </a:solidFill>
                <a:ea typeface="+mn-ea"/>
              </a:rPr>
              <a:t>IFileViewerService</a:t>
            </a:r>
            <a:r>
              <a:rPr lang="en-US" sz="1800" dirty="0">
                <a:solidFill>
                  <a:srgbClr val="000000"/>
                </a:solidFill>
                <a:ea typeface="+mn-ea"/>
              </a:rPr>
              <a:t> </a:t>
            </a:r>
            <a:r>
              <a:rPr lang="en-US" sz="1800" dirty="0" err="1">
                <a:solidFill>
                  <a:srgbClr val="000000"/>
                </a:solidFill>
                <a:ea typeface="+mn-ea"/>
              </a:rPr>
              <a:t>fileViewerService</a:t>
            </a:r>
            <a:r>
              <a:rPr lang="en-US" sz="1800" dirty="0">
                <a:solidFill>
                  <a:srgbClr val="000000"/>
                </a:solidFill>
                <a:ea typeface="+mn-ea"/>
              </a:rPr>
              <a:t> = </a:t>
            </a:r>
            <a:r>
              <a:rPr lang="en-US" sz="1800" dirty="0">
                <a:solidFill>
                  <a:srgbClr val="0000FF"/>
                </a:solidFill>
                <a:ea typeface="+mn-ea"/>
              </a:rPr>
              <a:t>null</a:t>
            </a:r>
            <a:r>
              <a:rPr lang="en-US" sz="1800" dirty="0">
                <a:solidFill>
                  <a:srgbClr val="000000"/>
                </a:solidFill>
                <a:ea typeface="+mn-ea"/>
              </a:rPr>
              <a:t>)</a:t>
            </a:r>
          </a:p>
          <a:p>
            <a:pPr marL="0" lvl="0" indent="0" defTabSz="457200">
              <a:lnSpc>
                <a:spcPct val="145000"/>
              </a:lnSpc>
              <a:spcBef>
                <a:spcPts val="0"/>
              </a:spcBef>
              <a:spcAft>
                <a:spcPts val="0"/>
              </a:spcAft>
              <a:buClrTx/>
              <a:buNone/>
            </a:pPr>
            <a:r>
              <a:rPr lang="en-US" sz="1800" dirty="0">
                <a:solidFill>
                  <a:srgbClr val="000000"/>
                </a:solidFill>
                <a:ea typeface="+mn-ea"/>
              </a:rPr>
              <a:t>{</a:t>
            </a:r>
          </a:p>
          <a:p>
            <a:pPr marL="0" lvl="0" indent="0" defTabSz="457200">
              <a:lnSpc>
                <a:spcPct val="145000"/>
              </a:lnSpc>
              <a:spcBef>
                <a:spcPts val="0"/>
              </a:spcBef>
              <a:spcAft>
                <a:spcPts val="0"/>
              </a:spcAft>
              <a:buClrTx/>
              <a:buNone/>
            </a:pPr>
            <a:r>
              <a:rPr lang="en-US" sz="1800" dirty="0">
                <a:solidFill>
                  <a:srgbClr val="000000"/>
                </a:solidFill>
                <a:ea typeface="+mn-ea"/>
              </a:rPr>
              <a:t>    </a:t>
            </a:r>
            <a:r>
              <a:rPr lang="en-US" sz="1800" dirty="0">
                <a:solidFill>
                  <a:srgbClr val="0000FF"/>
                </a:solidFill>
                <a:ea typeface="+mn-ea"/>
              </a:rPr>
              <a:t>return</a:t>
            </a:r>
            <a:r>
              <a:rPr lang="en-US" sz="1800" dirty="0">
                <a:solidFill>
                  <a:srgbClr val="000000"/>
                </a:solidFill>
                <a:ea typeface="+mn-ea"/>
              </a:rPr>
              <a:t> </a:t>
            </a:r>
            <a:r>
              <a:rPr lang="en-US" sz="1800" dirty="0">
                <a:solidFill>
                  <a:srgbClr val="0000FF"/>
                </a:solidFill>
                <a:ea typeface="+mn-ea"/>
              </a:rPr>
              <a:t>new</a:t>
            </a:r>
            <a:r>
              <a:rPr lang="en-US" sz="1800" dirty="0">
                <a:solidFill>
                  <a:srgbClr val="000000"/>
                </a:solidFill>
                <a:ea typeface="+mn-ea"/>
              </a:rPr>
              <a:t> </a:t>
            </a:r>
            <a:r>
              <a:rPr lang="en-US" sz="1800" dirty="0" err="1">
                <a:solidFill>
                  <a:srgbClr val="0000FF"/>
                </a:solidFill>
                <a:ea typeface="+mn-ea"/>
              </a:rPr>
              <a:t>ProjectEditorPageViewModel</a:t>
            </a:r>
            <a:r>
              <a:rPr lang="en-US" sz="1800" dirty="0">
                <a:solidFill>
                  <a:srgbClr val="000000"/>
                </a:solidFill>
                <a:ea typeface="+mn-ea"/>
              </a:rPr>
              <a:t>(</a:t>
            </a:r>
          </a:p>
          <a:p>
            <a:pPr marL="0" lvl="0" indent="0" defTabSz="457200">
              <a:lnSpc>
                <a:spcPct val="145000"/>
              </a:lnSpc>
              <a:spcBef>
                <a:spcPts val="0"/>
              </a:spcBef>
              <a:spcAft>
                <a:spcPts val="0"/>
              </a:spcAft>
              <a:buClrTx/>
              <a:buNone/>
            </a:pPr>
            <a:r>
              <a:rPr lang="en-US" sz="1800" dirty="0">
                <a:solidFill>
                  <a:srgbClr val="000000"/>
                </a:solidFill>
                <a:ea typeface="+mn-ea"/>
              </a:rPr>
              <a:t>			(</a:t>
            </a:r>
            <a:r>
              <a:rPr lang="en-US" sz="1800" dirty="0" err="1">
                <a:solidFill>
                  <a:srgbClr val="000000"/>
                </a:solidFill>
                <a:ea typeface="+mn-ea"/>
              </a:rPr>
              <a:t>navigationService</a:t>
            </a:r>
            <a:r>
              <a:rPr lang="en-US" sz="1800" dirty="0">
                <a:solidFill>
                  <a:srgbClr val="000000"/>
                </a:solidFill>
                <a:ea typeface="+mn-ea"/>
              </a:rPr>
              <a:t> ?? </a:t>
            </a:r>
            <a:r>
              <a:rPr lang="en-US" sz="1800" dirty="0" err="1">
                <a:solidFill>
                  <a:srgbClr val="000000"/>
                </a:solidFill>
                <a:ea typeface="+mn-ea"/>
              </a:rPr>
              <a:t>GetDefaultMockINavigationService</a:t>
            </a:r>
            <a:r>
              <a:rPr lang="en-US" sz="1800" dirty="0">
                <a:solidFill>
                  <a:srgbClr val="000000"/>
                </a:solidFill>
                <a:ea typeface="+mn-ea"/>
              </a:rPr>
              <a:t>()).Object,</a:t>
            </a:r>
          </a:p>
          <a:p>
            <a:pPr marL="0" lvl="0" indent="0" defTabSz="457200">
              <a:lnSpc>
                <a:spcPct val="145000"/>
              </a:lnSpc>
              <a:spcBef>
                <a:spcPts val="0"/>
              </a:spcBef>
              <a:spcAft>
                <a:spcPts val="0"/>
              </a:spcAft>
              <a:buClrTx/>
              <a:buNone/>
            </a:pPr>
            <a:r>
              <a:rPr lang="en-US" sz="1800" dirty="0">
                <a:solidFill>
                  <a:srgbClr val="000000"/>
                </a:solidFill>
                <a:ea typeface="+mn-ea"/>
              </a:rPr>
              <a:t>			(</a:t>
            </a:r>
            <a:r>
              <a:rPr lang="en-US" sz="1800" dirty="0" err="1">
                <a:solidFill>
                  <a:srgbClr val="000000"/>
                </a:solidFill>
                <a:ea typeface="+mn-ea"/>
              </a:rPr>
              <a:t>eventAggregator</a:t>
            </a:r>
            <a:r>
              <a:rPr lang="en-US" sz="1800" dirty="0">
                <a:solidFill>
                  <a:srgbClr val="000000"/>
                </a:solidFill>
                <a:ea typeface="+mn-ea"/>
              </a:rPr>
              <a:t> ?? </a:t>
            </a:r>
            <a:r>
              <a:rPr lang="en-US" sz="1800" dirty="0" err="1">
                <a:solidFill>
                  <a:srgbClr val="000000"/>
                </a:solidFill>
                <a:ea typeface="+mn-ea"/>
              </a:rPr>
              <a:t>GetDefaultMockIEventAggregator</a:t>
            </a:r>
            <a:r>
              <a:rPr lang="en-US" sz="1800" dirty="0">
                <a:solidFill>
                  <a:srgbClr val="000000"/>
                </a:solidFill>
                <a:ea typeface="+mn-ea"/>
              </a:rPr>
              <a:t>()).Object,</a:t>
            </a:r>
          </a:p>
          <a:p>
            <a:pPr marL="0" lvl="0" indent="0" defTabSz="457200">
              <a:lnSpc>
                <a:spcPct val="145000"/>
              </a:lnSpc>
              <a:spcBef>
                <a:spcPts val="0"/>
              </a:spcBef>
              <a:spcAft>
                <a:spcPts val="0"/>
              </a:spcAft>
              <a:buClrTx/>
              <a:buNone/>
            </a:pPr>
            <a:r>
              <a:rPr lang="en-US" sz="1800" dirty="0">
                <a:solidFill>
                  <a:srgbClr val="000000"/>
                </a:solidFill>
                <a:ea typeface="+mn-ea"/>
              </a:rPr>
              <a:t>			(</a:t>
            </a:r>
            <a:r>
              <a:rPr lang="en-US" sz="1800" dirty="0" err="1">
                <a:solidFill>
                  <a:srgbClr val="000000"/>
                </a:solidFill>
                <a:ea typeface="+mn-ea"/>
              </a:rPr>
              <a:t>fileViewerService</a:t>
            </a:r>
            <a:r>
              <a:rPr lang="en-US" sz="1800" dirty="0">
                <a:solidFill>
                  <a:srgbClr val="000000"/>
                </a:solidFill>
                <a:ea typeface="+mn-ea"/>
              </a:rPr>
              <a:t> ?? </a:t>
            </a:r>
            <a:r>
              <a:rPr lang="en-US" sz="1800" dirty="0" err="1">
                <a:solidFill>
                  <a:srgbClr val="000000"/>
                </a:solidFill>
                <a:ea typeface="+mn-ea"/>
              </a:rPr>
              <a:t>GetDefaultMockIFileViewerService</a:t>
            </a:r>
            <a:r>
              <a:rPr lang="en-US" sz="1800" dirty="0">
                <a:solidFill>
                  <a:srgbClr val="000000"/>
                </a:solidFill>
                <a:ea typeface="+mn-ea"/>
              </a:rPr>
              <a:t>()).Object);</a:t>
            </a:r>
          </a:p>
          <a:p>
            <a:pPr marL="0" lvl="0" indent="0" defTabSz="457200">
              <a:lnSpc>
                <a:spcPct val="145000"/>
              </a:lnSpc>
              <a:spcBef>
                <a:spcPts val="0"/>
              </a:spcBef>
              <a:spcAft>
                <a:spcPts val="0"/>
              </a:spcAft>
              <a:buClrTx/>
              <a:buNone/>
            </a:pPr>
            <a:r>
              <a:rPr lang="en-US" sz="1800" dirty="0">
                <a:solidFill>
                  <a:srgbClr val="000000"/>
                </a:solidFill>
                <a:ea typeface="+mn-ea"/>
              </a:rPr>
              <a:t>}</a:t>
            </a:r>
          </a:p>
        </p:txBody>
      </p:sp>
    </p:spTree>
    <p:extLst>
      <p:ext uri="{BB962C8B-B14F-4D97-AF65-F5344CB8AC3E}">
        <p14:creationId xmlns:p14="http://schemas.microsoft.com/office/powerpoint/2010/main" val="4070639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9232DF-0ECC-47DD-BD79-A9A22D2DF99C}"/>
              </a:ext>
            </a:extLst>
          </p:cNvPr>
          <p:cNvSpPr>
            <a:spLocks noGrp="1"/>
          </p:cNvSpPr>
          <p:nvPr>
            <p:ph type="body" sz="quarter" idx="13"/>
          </p:nvPr>
        </p:nvSpPr>
        <p:spPr/>
        <p:txBody>
          <a:bodyPr>
            <a:normAutofit/>
          </a:bodyPr>
          <a:lstStyle/>
          <a:p>
            <a:pPr marL="0" lvl="0" indent="0" defTabSz="457200">
              <a:lnSpc>
                <a:spcPct val="145000"/>
              </a:lnSpc>
              <a:spcBef>
                <a:spcPts val="0"/>
              </a:spcBef>
              <a:spcAft>
                <a:spcPts val="0"/>
              </a:spcAft>
              <a:buClrTx/>
              <a:buNone/>
            </a:pPr>
            <a:r>
              <a:rPr lang="en-US" dirty="0">
                <a:solidFill>
                  <a:srgbClr val="0000FF"/>
                </a:solidFill>
                <a:ea typeface="+mn-ea"/>
              </a:rPr>
              <a:t>var</a:t>
            </a:r>
            <a:r>
              <a:rPr lang="en-US" dirty="0">
                <a:solidFill>
                  <a:srgbClr val="000000"/>
                </a:solidFill>
                <a:ea typeface="+mn-ea"/>
              </a:rPr>
              <a:t> </a:t>
            </a:r>
            <a:r>
              <a:rPr lang="en-US" dirty="0" err="1">
                <a:solidFill>
                  <a:srgbClr val="000000"/>
                </a:solidFill>
                <a:ea typeface="+mn-ea"/>
              </a:rPr>
              <a:t>mockEventAggregator</a:t>
            </a:r>
            <a:r>
              <a:rPr lang="en-US" dirty="0">
                <a:solidFill>
                  <a:srgbClr val="000000"/>
                </a:solidFill>
                <a:ea typeface="+mn-ea"/>
              </a:rPr>
              <a:t> = </a:t>
            </a:r>
            <a:r>
              <a:rPr lang="en-US" dirty="0" err="1">
                <a:solidFill>
                  <a:srgbClr val="000000"/>
                </a:solidFill>
                <a:ea typeface="+mn-ea"/>
              </a:rPr>
              <a:t>GetDefaultMockIEventAggregator</a:t>
            </a:r>
            <a:r>
              <a:rPr lang="en-US" dirty="0">
                <a:solidFill>
                  <a:srgbClr val="000000"/>
                </a:solidFill>
                <a:ea typeface="+mn-ea"/>
              </a:rPr>
              <a:t>();</a:t>
            </a:r>
          </a:p>
          <a:p>
            <a:pPr marL="0" lvl="0" indent="0" defTabSz="457200">
              <a:lnSpc>
                <a:spcPct val="145000"/>
              </a:lnSpc>
              <a:spcBef>
                <a:spcPts val="0"/>
              </a:spcBef>
              <a:spcAft>
                <a:spcPts val="0"/>
              </a:spcAft>
              <a:buClrTx/>
              <a:buNone/>
            </a:pPr>
            <a:br>
              <a:rPr lang="en-US" dirty="0">
                <a:solidFill>
                  <a:srgbClr val="000000"/>
                </a:solidFill>
                <a:ea typeface="+mn-ea"/>
              </a:rPr>
            </a:br>
            <a:r>
              <a:rPr lang="en-US" dirty="0">
                <a:solidFill>
                  <a:srgbClr val="0000FF"/>
                </a:solidFill>
                <a:ea typeface="+mn-ea"/>
              </a:rPr>
              <a:t>var</a:t>
            </a:r>
            <a:r>
              <a:rPr lang="en-US" dirty="0">
                <a:solidFill>
                  <a:srgbClr val="000000"/>
                </a:solidFill>
                <a:ea typeface="+mn-ea"/>
              </a:rPr>
              <a:t> </a:t>
            </a:r>
            <a:r>
              <a:rPr lang="en-US" dirty="0" err="1">
                <a:solidFill>
                  <a:srgbClr val="000000"/>
                </a:solidFill>
                <a:ea typeface="+mn-ea"/>
              </a:rPr>
              <a:t>vm</a:t>
            </a:r>
            <a:r>
              <a:rPr lang="en-US" dirty="0">
                <a:solidFill>
                  <a:srgbClr val="000000"/>
                </a:solidFill>
                <a:ea typeface="+mn-ea"/>
              </a:rPr>
              <a:t> = </a:t>
            </a:r>
            <a:r>
              <a:rPr lang="en-US" dirty="0" err="1">
                <a:solidFill>
                  <a:srgbClr val="000000"/>
                </a:solidFill>
                <a:ea typeface="+mn-ea"/>
              </a:rPr>
              <a:t>G</a:t>
            </a:r>
            <a:r>
              <a:rPr lang="en-US" dirty="0" err="1">
                <a:solidFill>
                  <a:srgbClr val="0000FF"/>
                </a:solidFill>
                <a:ea typeface="+mn-ea"/>
              </a:rPr>
              <a:t>etProjectEditorPageViewModel</a:t>
            </a:r>
            <a:r>
              <a:rPr lang="en-US" dirty="0">
                <a:solidFill>
                  <a:srgbClr val="000000"/>
                </a:solidFill>
                <a:ea typeface="+mn-ea"/>
              </a:rPr>
              <a:t>(</a:t>
            </a:r>
          </a:p>
          <a:p>
            <a:pPr marL="0" lvl="0" indent="0" defTabSz="457200">
              <a:lnSpc>
                <a:spcPct val="145000"/>
              </a:lnSpc>
              <a:spcBef>
                <a:spcPts val="0"/>
              </a:spcBef>
              <a:spcAft>
                <a:spcPts val="0"/>
              </a:spcAft>
              <a:buClrTx/>
              <a:buNone/>
            </a:pPr>
            <a:r>
              <a:rPr lang="en-US" dirty="0">
                <a:solidFill>
                  <a:srgbClr val="000000"/>
                </a:solidFill>
                <a:ea typeface="+mn-ea"/>
              </a:rPr>
              <a:t>	</a:t>
            </a:r>
            <a:r>
              <a:rPr lang="en-US" dirty="0" err="1">
                <a:solidFill>
                  <a:srgbClr val="000000"/>
                </a:solidFill>
                <a:ea typeface="+mn-ea"/>
              </a:rPr>
              <a:t>eventAggregator</a:t>
            </a:r>
            <a:r>
              <a:rPr lang="en-US" dirty="0">
                <a:solidFill>
                  <a:srgbClr val="000000"/>
                </a:solidFill>
                <a:ea typeface="+mn-ea"/>
              </a:rPr>
              <a:t>: </a:t>
            </a:r>
            <a:r>
              <a:rPr lang="en-US" dirty="0" err="1">
                <a:solidFill>
                  <a:srgbClr val="000000"/>
                </a:solidFill>
                <a:ea typeface="+mn-ea"/>
              </a:rPr>
              <a:t>mockEventAggregator.Object</a:t>
            </a:r>
            <a:r>
              <a:rPr lang="en-US" dirty="0">
                <a:solidFill>
                  <a:srgbClr val="000000"/>
                </a:solidFill>
                <a:ea typeface="+mn-ea"/>
              </a:rPr>
              <a:t>);</a:t>
            </a:r>
          </a:p>
          <a:p>
            <a:pPr marL="0" lvl="0" indent="0" defTabSz="457200">
              <a:lnSpc>
                <a:spcPct val="145000"/>
              </a:lnSpc>
              <a:spcBef>
                <a:spcPts val="0"/>
              </a:spcBef>
              <a:spcAft>
                <a:spcPts val="0"/>
              </a:spcAft>
              <a:buClrTx/>
              <a:buNone/>
            </a:pPr>
            <a:br>
              <a:rPr lang="en-US" dirty="0">
                <a:solidFill>
                  <a:srgbClr val="000000"/>
                </a:solidFill>
                <a:ea typeface="+mn-ea"/>
              </a:rPr>
            </a:br>
            <a:r>
              <a:rPr lang="en-US" dirty="0" err="1">
                <a:solidFill>
                  <a:srgbClr val="000000"/>
                </a:solidFill>
                <a:ea typeface="+mn-ea"/>
              </a:rPr>
              <a:t>vm.LoadProject</a:t>
            </a:r>
            <a:r>
              <a:rPr lang="en-US" dirty="0">
                <a:solidFill>
                  <a:srgbClr val="000000"/>
                </a:solidFill>
                <a:ea typeface="+mn-ea"/>
              </a:rPr>
              <a:t>(</a:t>
            </a:r>
            <a:r>
              <a:rPr lang="en-US" dirty="0">
                <a:solidFill>
                  <a:srgbClr val="09885A"/>
                </a:solidFill>
                <a:ea typeface="+mn-ea"/>
              </a:rPr>
              <a:t>1</a:t>
            </a:r>
            <a:r>
              <a:rPr lang="en-US" dirty="0">
                <a:solidFill>
                  <a:srgbClr val="000000"/>
                </a:solidFill>
                <a:ea typeface="+mn-ea"/>
              </a:rPr>
              <a:t>);</a:t>
            </a:r>
          </a:p>
          <a:p>
            <a:pPr marL="0" lvl="0" indent="0" defTabSz="457200">
              <a:lnSpc>
                <a:spcPct val="145000"/>
              </a:lnSpc>
              <a:spcBef>
                <a:spcPts val="0"/>
              </a:spcBef>
              <a:spcAft>
                <a:spcPts val="0"/>
              </a:spcAft>
              <a:buClrTx/>
              <a:buNone/>
            </a:pPr>
            <a:br>
              <a:rPr lang="en-US" dirty="0">
                <a:solidFill>
                  <a:srgbClr val="000000"/>
                </a:solidFill>
                <a:ea typeface="+mn-ea"/>
              </a:rPr>
            </a:br>
            <a:r>
              <a:rPr lang="en-US" dirty="0" err="1">
                <a:solidFill>
                  <a:srgbClr val="000000"/>
                </a:solidFill>
                <a:ea typeface="+mn-ea"/>
              </a:rPr>
              <a:t>mockEventAggregator.Verify</a:t>
            </a:r>
            <a:r>
              <a:rPr lang="en-US" dirty="0">
                <a:solidFill>
                  <a:srgbClr val="000000"/>
                </a:solidFill>
                <a:ea typeface="+mn-ea"/>
              </a:rPr>
              <a:t>(m =&gt; </a:t>
            </a:r>
          </a:p>
          <a:p>
            <a:pPr marL="0" lvl="0" indent="0" defTabSz="457200">
              <a:lnSpc>
                <a:spcPct val="145000"/>
              </a:lnSpc>
              <a:spcBef>
                <a:spcPts val="0"/>
              </a:spcBef>
              <a:spcAft>
                <a:spcPts val="0"/>
              </a:spcAft>
              <a:buClrTx/>
              <a:buNone/>
            </a:pPr>
            <a:r>
              <a:rPr lang="en-US" dirty="0">
                <a:solidFill>
                  <a:srgbClr val="000000"/>
                </a:solidFill>
                <a:ea typeface="+mn-ea"/>
              </a:rPr>
              <a:t>	</a:t>
            </a:r>
            <a:r>
              <a:rPr lang="en-US" dirty="0" err="1">
                <a:solidFill>
                  <a:srgbClr val="000000"/>
                </a:solidFill>
                <a:ea typeface="+mn-ea"/>
              </a:rPr>
              <a:t>m.GetEvent</a:t>
            </a:r>
            <a:r>
              <a:rPr lang="en-US" dirty="0">
                <a:solidFill>
                  <a:srgbClr val="000000"/>
                </a:solidFill>
                <a:ea typeface="+mn-ea"/>
              </a:rPr>
              <a:t>&lt;</a:t>
            </a:r>
            <a:r>
              <a:rPr lang="en-US" dirty="0" err="1">
                <a:solidFill>
                  <a:srgbClr val="0000FF"/>
                </a:solidFill>
                <a:ea typeface="+mn-ea"/>
              </a:rPr>
              <a:t>EditProjectLoadedEvent</a:t>
            </a:r>
            <a:r>
              <a:rPr lang="en-US" dirty="0">
                <a:solidFill>
                  <a:srgbClr val="000000"/>
                </a:solidFill>
                <a:ea typeface="+mn-ea"/>
              </a:rPr>
              <a:t>&gt;(), </a:t>
            </a:r>
            <a:r>
              <a:rPr lang="en-US" dirty="0" err="1">
                <a:solidFill>
                  <a:srgbClr val="000000"/>
                </a:solidFill>
                <a:ea typeface="+mn-ea"/>
              </a:rPr>
              <a:t>Times.Once</a:t>
            </a:r>
            <a:r>
              <a:rPr lang="en-US" dirty="0">
                <a:solidFill>
                  <a:srgbClr val="000000"/>
                </a:solidFill>
                <a:ea typeface="+mn-ea"/>
              </a:rPr>
              <a:t>);</a:t>
            </a:r>
          </a:p>
        </p:txBody>
      </p:sp>
    </p:spTree>
    <p:extLst>
      <p:ext uri="{BB962C8B-B14F-4D97-AF65-F5344CB8AC3E}">
        <p14:creationId xmlns:p14="http://schemas.microsoft.com/office/powerpoint/2010/main" val="2902693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4FAAA9-D835-4286-ADD5-985E2ED3650B}"/>
              </a:ext>
            </a:extLst>
          </p:cNvPr>
          <p:cNvSpPr>
            <a:spLocks noGrp="1"/>
          </p:cNvSpPr>
          <p:nvPr>
            <p:ph type="title"/>
          </p:nvPr>
        </p:nvSpPr>
        <p:spPr/>
        <p:txBody>
          <a:bodyPr/>
          <a:lstStyle/>
          <a:p>
            <a:r>
              <a:rPr lang="en-US" dirty="0"/>
              <a:t>There Has to be a better way</a:t>
            </a:r>
          </a:p>
        </p:txBody>
      </p:sp>
      <p:sp>
        <p:nvSpPr>
          <p:cNvPr id="5" name="Text Placeholder 4">
            <a:extLst>
              <a:ext uri="{FF2B5EF4-FFF2-40B4-BE49-F238E27FC236}">
                <a16:creationId xmlns:a16="http://schemas.microsoft.com/office/drawing/2014/main" id="{D2BAC99F-C85F-4029-AD45-C6B5105FBD98}"/>
              </a:ext>
            </a:extLst>
          </p:cNvPr>
          <p:cNvSpPr>
            <a:spLocks noGrp="1"/>
          </p:cNvSpPr>
          <p:nvPr>
            <p:ph type="body" idx="1"/>
          </p:nvPr>
        </p:nvSpPr>
        <p:spPr/>
        <p:txBody>
          <a:bodyPr/>
          <a:lstStyle/>
          <a:p>
            <a:r>
              <a:rPr lang="en-US" dirty="0"/>
              <a:t>Oh yeah, we are already using an </a:t>
            </a:r>
            <a:r>
              <a:rPr lang="en-US" dirty="0" err="1"/>
              <a:t>IoC</a:t>
            </a:r>
            <a:r>
              <a:rPr lang="en-US" dirty="0"/>
              <a:t> container</a:t>
            </a:r>
          </a:p>
        </p:txBody>
      </p:sp>
    </p:spTree>
    <p:extLst>
      <p:ext uri="{BB962C8B-B14F-4D97-AF65-F5344CB8AC3E}">
        <p14:creationId xmlns:p14="http://schemas.microsoft.com/office/powerpoint/2010/main" val="3186099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AA92F6-B90A-4352-9BFA-3EA93EEA6BCE}"/>
              </a:ext>
            </a:extLst>
          </p:cNvPr>
          <p:cNvSpPr>
            <a:spLocks noGrp="1"/>
          </p:cNvSpPr>
          <p:nvPr>
            <p:ph type="body" sz="quarter" idx="13"/>
          </p:nvPr>
        </p:nvSpPr>
        <p:spPr/>
        <p:txBody>
          <a:bodyPr>
            <a:normAutofit fontScale="92500" lnSpcReduction="10000"/>
          </a:bodyPr>
          <a:lstStyle/>
          <a:p>
            <a:pPr marL="0" indent="0" defTabSz="228600">
              <a:lnSpc>
                <a:spcPct val="145000"/>
              </a:lnSpc>
              <a:spcBef>
                <a:spcPts val="0"/>
              </a:spcBef>
              <a:spcAft>
                <a:spcPts val="0"/>
              </a:spcAft>
              <a:buNone/>
            </a:pPr>
            <a:r>
              <a:rPr lang="en-US" sz="1200" dirty="0">
                <a:solidFill>
                  <a:srgbClr val="0000FF"/>
                </a:solidFill>
              </a:rPr>
              <a:t>public</a:t>
            </a:r>
            <a:r>
              <a:rPr lang="en-US" sz="1200" dirty="0">
                <a:solidFill>
                  <a:srgbClr val="000000"/>
                </a:solidFill>
              </a:rPr>
              <a:t> </a:t>
            </a:r>
            <a:r>
              <a:rPr lang="en-US" sz="1200" dirty="0">
                <a:solidFill>
                  <a:srgbClr val="0000FF"/>
                </a:solidFill>
              </a:rPr>
              <a:t>class</a:t>
            </a:r>
            <a:r>
              <a:rPr lang="en-US" sz="1200" dirty="0">
                <a:solidFill>
                  <a:srgbClr val="000000"/>
                </a:solidFill>
              </a:rPr>
              <a:t> </a:t>
            </a:r>
            <a:r>
              <a:rPr lang="en-US" sz="1200" dirty="0" err="1">
                <a:solidFill>
                  <a:srgbClr val="000000"/>
                </a:solidFill>
              </a:rPr>
              <a:t>OrderRepositoryTest</a:t>
            </a:r>
            <a:r>
              <a:rPr lang="en-US" sz="1200" dirty="0">
                <a:solidFill>
                  <a:srgbClr val="000000"/>
                </a:solidFill>
              </a:rPr>
              <a:t> : </a:t>
            </a:r>
            <a:r>
              <a:rPr lang="en-US" sz="1200" dirty="0" err="1">
                <a:solidFill>
                  <a:srgbClr val="0000FF"/>
                </a:solidFill>
              </a:rPr>
              <a:t>TestBase</a:t>
            </a:r>
            <a:endParaRPr lang="en-US" sz="1200" dirty="0">
              <a:solidFill>
                <a:srgbClr val="000000"/>
              </a:solidFill>
            </a:endParaRPr>
          </a:p>
          <a:p>
            <a:pPr marL="0" indent="0" defTabSz="228600">
              <a:lnSpc>
                <a:spcPct val="145000"/>
              </a:lnSpc>
              <a:spcBef>
                <a:spcPts val="0"/>
              </a:spcBef>
              <a:spcAft>
                <a:spcPts val="0"/>
              </a:spcAft>
              <a:buNone/>
            </a:pPr>
            <a:r>
              <a:rPr lang="en-US" sz="1200" dirty="0">
                <a:solidFill>
                  <a:srgbClr val="000000"/>
                </a:solidFill>
              </a:rPr>
              <a:t>{</a:t>
            </a:r>
          </a:p>
          <a:p>
            <a:pPr marL="0" indent="0" defTabSz="228600">
              <a:lnSpc>
                <a:spcPct val="145000"/>
              </a:lnSpc>
              <a:spcBef>
                <a:spcPts val="0"/>
              </a:spcBef>
              <a:spcAft>
                <a:spcPts val="0"/>
              </a:spcAft>
              <a:buNone/>
            </a:pPr>
            <a:r>
              <a:rPr lang="en-US" sz="1200" dirty="0">
                <a:solidFill>
                  <a:srgbClr val="000000"/>
                </a:solidFill>
              </a:rPr>
              <a:t>	</a:t>
            </a:r>
            <a:r>
              <a:rPr lang="en-US" sz="1200" dirty="0">
                <a:solidFill>
                  <a:srgbClr val="0000FF"/>
                </a:solidFill>
              </a:rPr>
              <a:t>private Action&lt;Mock&lt;</a:t>
            </a:r>
            <a:r>
              <a:rPr lang="en-US" sz="1200" dirty="0" err="1">
                <a:solidFill>
                  <a:srgbClr val="0000FF"/>
                </a:solidFill>
              </a:rPr>
              <a:t>IOrderService</a:t>
            </a:r>
            <a:r>
              <a:rPr lang="en-US" sz="1200" dirty="0">
                <a:solidFill>
                  <a:srgbClr val="0000FF"/>
                </a:solidFill>
              </a:rPr>
              <a:t>&gt;&gt; </a:t>
            </a:r>
            <a:r>
              <a:rPr lang="en-US" sz="1200" dirty="0" err="1">
                <a:solidFill>
                  <a:srgbClr val="000000"/>
                </a:solidFill>
              </a:rPr>
              <a:t>OnOrderServiceMockCreation</a:t>
            </a:r>
            <a:r>
              <a:rPr lang="en-US" sz="1200" dirty="0">
                <a:solidFill>
                  <a:srgbClr val="000000"/>
                </a:solidFill>
              </a:rPr>
              <a:t> = mock =&gt; </a:t>
            </a:r>
          </a:p>
          <a:p>
            <a:pPr marL="0" indent="0" defTabSz="228600">
              <a:lnSpc>
                <a:spcPct val="145000"/>
              </a:lnSpc>
              <a:spcBef>
                <a:spcPts val="0"/>
              </a:spcBef>
              <a:spcAft>
                <a:spcPts val="0"/>
              </a:spcAft>
              <a:buNone/>
            </a:pPr>
            <a:r>
              <a:rPr lang="en-US" sz="1200" dirty="0">
                <a:solidFill>
                  <a:srgbClr val="000000"/>
                </a:solidFill>
              </a:rPr>
              <a:t>		{</a:t>
            </a:r>
          </a:p>
          <a:p>
            <a:pPr marL="0" indent="0" defTabSz="228600">
              <a:lnSpc>
                <a:spcPct val="145000"/>
              </a:lnSpc>
              <a:spcBef>
                <a:spcPts val="0"/>
              </a:spcBef>
              <a:spcAft>
                <a:spcPts val="0"/>
              </a:spcAft>
              <a:buNone/>
            </a:pPr>
            <a:r>
              <a:rPr lang="en-US" sz="1200" dirty="0">
                <a:solidFill>
                  <a:srgbClr val="000000"/>
                </a:solidFill>
              </a:rPr>
              <a:t>			</a:t>
            </a:r>
            <a:r>
              <a:rPr lang="en-US" sz="1200" dirty="0" err="1">
                <a:solidFill>
                  <a:srgbClr val="000000"/>
                </a:solidFill>
              </a:rPr>
              <a:t>mock.Setup</a:t>
            </a:r>
            <a:r>
              <a:rPr lang="en-US" sz="1200" dirty="0">
                <a:solidFill>
                  <a:srgbClr val="000000"/>
                </a:solidFill>
              </a:rPr>
              <a:t>(s =&gt; </a:t>
            </a:r>
            <a:r>
              <a:rPr lang="en-US" sz="1200" dirty="0" err="1">
                <a:solidFill>
                  <a:srgbClr val="000000"/>
                </a:solidFill>
              </a:rPr>
              <a:t>s.GetOrders</a:t>
            </a:r>
            <a:r>
              <a:rPr lang="en-US" sz="1200" dirty="0">
                <a:solidFill>
                  <a:srgbClr val="000000"/>
                </a:solidFill>
              </a:rPr>
              <a:t>()).Returns(</a:t>
            </a:r>
            <a:r>
              <a:rPr lang="en-US" sz="1200" dirty="0">
                <a:solidFill>
                  <a:srgbClr val="0000FF"/>
                </a:solidFill>
              </a:rPr>
              <a:t>new</a:t>
            </a:r>
            <a:r>
              <a:rPr lang="en-US" sz="1200" dirty="0">
                <a:solidFill>
                  <a:srgbClr val="000000"/>
                </a:solidFill>
              </a:rPr>
              <a:t> </a:t>
            </a:r>
            <a:r>
              <a:rPr lang="en-US" sz="1200" dirty="0">
                <a:solidFill>
                  <a:srgbClr val="0000FF"/>
                </a:solidFill>
              </a:rPr>
              <a:t>List</a:t>
            </a:r>
            <a:r>
              <a:rPr lang="en-US" sz="1200" dirty="0">
                <a:solidFill>
                  <a:srgbClr val="000000"/>
                </a:solidFill>
              </a:rPr>
              <a:t>&lt;</a:t>
            </a:r>
            <a:r>
              <a:rPr lang="en-US" sz="1200" dirty="0">
                <a:solidFill>
                  <a:srgbClr val="0000FF"/>
                </a:solidFill>
              </a:rPr>
              <a:t>Order</a:t>
            </a:r>
            <a:r>
              <a:rPr lang="en-US" sz="1200" dirty="0">
                <a:solidFill>
                  <a:srgbClr val="000000"/>
                </a:solidFill>
              </a:rPr>
              <a:t>&gt;());</a:t>
            </a:r>
          </a:p>
          <a:p>
            <a:pPr marL="0" indent="0" defTabSz="228600">
              <a:lnSpc>
                <a:spcPct val="145000"/>
              </a:lnSpc>
              <a:spcBef>
                <a:spcPts val="0"/>
              </a:spcBef>
              <a:spcAft>
                <a:spcPts val="0"/>
              </a:spcAft>
              <a:buNone/>
            </a:pPr>
            <a:r>
              <a:rPr lang="en-US" sz="1200" dirty="0">
                <a:solidFill>
                  <a:srgbClr val="000000"/>
                </a:solidFill>
              </a:rPr>
              <a:t>		});</a:t>
            </a:r>
          </a:p>
          <a:p>
            <a:pPr marL="0" indent="0" defTabSz="228600">
              <a:lnSpc>
                <a:spcPct val="145000"/>
              </a:lnSpc>
              <a:spcBef>
                <a:spcPts val="0"/>
              </a:spcBef>
              <a:spcAft>
                <a:spcPts val="0"/>
              </a:spcAft>
              <a:buNone/>
            </a:pPr>
            <a:endParaRPr lang="en-US" sz="1200" dirty="0">
              <a:solidFill>
                <a:srgbClr val="000000"/>
              </a:solidFill>
            </a:endParaRPr>
          </a:p>
          <a:p>
            <a:pPr marL="0" indent="0" defTabSz="228600">
              <a:lnSpc>
                <a:spcPct val="145000"/>
              </a:lnSpc>
              <a:spcBef>
                <a:spcPts val="0"/>
              </a:spcBef>
              <a:spcAft>
                <a:spcPts val="0"/>
              </a:spcAft>
              <a:buNone/>
            </a:pPr>
            <a:r>
              <a:rPr lang="en-US" sz="1200" dirty="0">
                <a:solidFill>
                  <a:srgbClr val="0000FF"/>
                </a:solidFill>
              </a:rPr>
              <a:t>	public</a:t>
            </a:r>
            <a:r>
              <a:rPr lang="en-US" sz="1200" dirty="0">
                <a:solidFill>
                  <a:srgbClr val="000000"/>
                </a:solidFill>
              </a:rPr>
              <a:t> </a:t>
            </a:r>
            <a:r>
              <a:rPr lang="en-US" sz="1200" dirty="0">
                <a:solidFill>
                  <a:srgbClr val="0000FF"/>
                </a:solidFill>
              </a:rPr>
              <a:t>class</a:t>
            </a:r>
            <a:r>
              <a:rPr lang="en-US" sz="1200" dirty="0">
                <a:solidFill>
                  <a:srgbClr val="000000"/>
                </a:solidFill>
              </a:rPr>
              <a:t> </a:t>
            </a:r>
            <a:r>
              <a:rPr lang="en-US" sz="1200" dirty="0" err="1">
                <a:solidFill>
                  <a:srgbClr val="000000"/>
                </a:solidFill>
              </a:rPr>
              <a:t>OrderRepositoryTest</a:t>
            </a:r>
            <a:r>
              <a:rPr lang="en-US" sz="1200" dirty="0">
                <a:solidFill>
                  <a:srgbClr val="000000"/>
                </a:solidFill>
              </a:rPr>
              <a:t>()</a:t>
            </a:r>
          </a:p>
          <a:p>
            <a:pPr marL="0" indent="0" defTabSz="228600">
              <a:lnSpc>
                <a:spcPct val="145000"/>
              </a:lnSpc>
              <a:spcBef>
                <a:spcPts val="0"/>
              </a:spcBef>
              <a:spcAft>
                <a:spcPts val="0"/>
              </a:spcAft>
              <a:buNone/>
            </a:pPr>
            <a:r>
              <a:rPr lang="en-US" sz="1200" dirty="0">
                <a:solidFill>
                  <a:srgbClr val="000000"/>
                </a:solidFill>
              </a:rPr>
              <a:t>	{</a:t>
            </a:r>
          </a:p>
          <a:p>
            <a:pPr marL="0" indent="0" defTabSz="228600">
              <a:lnSpc>
                <a:spcPct val="145000"/>
              </a:lnSpc>
              <a:spcBef>
                <a:spcPts val="0"/>
              </a:spcBef>
              <a:spcAft>
                <a:spcPts val="0"/>
              </a:spcAft>
              <a:buNone/>
            </a:pPr>
            <a:r>
              <a:rPr lang="en-US" sz="1200" dirty="0">
                <a:solidFill>
                  <a:srgbClr val="000000"/>
                </a:solidFill>
              </a:rPr>
              <a:t>		</a:t>
            </a:r>
            <a:r>
              <a:rPr lang="en-US" sz="1200" dirty="0" err="1">
                <a:solidFill>
                  <a:srgbClr val="000000"/>
                </a:solidFill>
              </a:rPr>
              <a:t>RegisterMockType</a:t>
            </a:r>
            <a:r>
              <a:rPr lang="en-US" sz="1200" dirty="0">
                <a:solidFill>
                  <a:srgbClr val="000000"/>
                </a:solidFill>
              </a:rPr>
              <a:t>(() =&gt; </a:t>
            </a:r>
            <a:r>
              <a:rPr lang="en-US" sz="1200" dirty="0" err="1">
                <a:solidFill>
                  <a:srgbClr val="000000"/>
                </a:solidFill>
              </a:rPr>
              <a:t>OnOrderServiceMockCreation</a:t>
            </a:r>
            <a:r>
              <a:rPr lang="en-US" sz="1200" dirty="0">
                <a:solidFill>
                  <a:srgbClr val="000000"/>
                </a:solidFill>
              </a:rPr>
              <a:t>);</a:t>
            </a:r>
          </a:p>
          <a:p>
            <a:pPr marL="0" indent="0" defTabSz="228600">
              <a:lnSpc>
                <a:spcPct val="145000"/>
              </a:lnSpc>
              <a:spcBef>
                <a:spcPts val="0"/>
              </a:spcBef>
              <a:spcAft>
                <a:spcPts val="0"/>
              </a:spcAft>
              <a:buNone/>
            </a:pPr>
            <a:r>
              <a:rPr lang="en-US" sz="1200" dirty="0">
                <a:solidFill>
                  <a:srgbClr val="000000"/>
                </a:solidFill>
              </a:rPr>
              <a:t>	}</a:t>
            </a:r>
          </a:p>
          <a:p>
            <a:pPr marL="0" indent="0" defTabSz="228600">
              <a:lnSpc>
                <a:spcPct val="145000"/>
              </a:lnSpc>
              <a:spcBef>
                <a:spcPts val="0"/>
              </a:spcBef>
              <a:spcAft>
                <a:spcPts val="0"/>
              </a:spcAft>
              <a:buNone/>
            </a:pPr>
            <a:br>
              <a:rPr lang="en-US" sz="1200" dirty="0">
                <a:solidFill>
                  <a:srgbClr val="000000"/>
                </a:solidFill>
              </a:rPr>
            </a:br>
            <a:r>
              <a:rPr lang="en-US" sz="1200" dirty="0">
                <a:solidFill>
                  <a:srgbClr val="000000"/>
                </a:solidFill>
              </a:rPr>
              <a:t>	[</a:t>
            </a:r>
            <a:r>
              <a:rPr lang="en-US" sz="1200" dirty="0">
                <a:solidFill>
                  <a:srgbClr val="0000FF"/>
                </a:solidFill>
              </a:rPr>
              <a:t>Test</a:t>
            </a:r>
            <a:r>
              <a:rPr lang="en-US" sz="1200" dirty="0">
                <a:solidFill>
                  <a:srgbClr val="000000"/>
                </a:solidFill>
              </a:rPr>
              <a:t>]</a:t>
            </a:r>
          </a:p>
          <a:p>
            <a:pPr marL="0" indent="0" defTabSz="228600">
              <a:lnSpc>
                <a:spcPct val="145000"/>
              </a:lnSpc>
              <a:spcBef>
                <a:spcPts val="0"/>
              </a:spcBef>
              <a:spcAft>
                <a:spcPts val="0"/>
              </a:spcAft>
              <a:buNone/>
            </a:pPr>
            <a:r>
              <a:rPr lang="en-US" sz="1200" dirty="0">
                <a:solidFill>
                  <a:srgbClr val="0000FF"/>
                </a:solidFill>
              </a:rPr>
              <a:t>	public</a:t>
            </a:r>
            <a:r>
              <a:rPr lang="en-US" sz="1200" dirty="0">
                <a:solidFill>
                  <a:srgbClr val="000000"/>
                </a:solidFill>
              </a:rPr>
              <a:t> </a:t>
            </a:r>
            <a:r>
              <a:rPr lang="en-US" sz="1200" dirty="0">
                <a:solidFill>
                  <a:srgbClr val="0000FF"/>
                </a:solidFill>
              </a:rPr>
              <a:t>void</a:t>
            </a:r>
            <a:r>
              <a:rPr lang="en-US" sz="1200" dirty="0">
                <a:solidFill>
                  <a:srgbClr val="000000"/>
                </a:solidFill>
              </a:rPr>
              <a:t> </a:t>
            </a:r>
            <a:r>
              <a:rPr lang="en-US" sz="1200" dirty="0" err="1">
                <a:solidFill>
                  <a:srgbClr val="000000"/>
                </a:solidFill>
              </a:rPr>
              <a:t>CallingOrderRepositoryGetOrdersCallsOrderServiceGetOrdersOnce</a:t>
            </a:r>
            <a:r>
              <a:rPr lang="en-US" sz="1200" dirty="0">
                <a:solidFill>
                  <a:srgbClr val="000000"/>
                </a:solidFill>
              </a:rPr>
              <a:t>()</a:t>
            </a:r>
          </a:p>
          <a:p>
            <a:pPr marL="0" indent="0" defTabSz="228600">
              <a:lnSpc>
                <a:spcPct val="145000"/>
              </a:lnSpc>
              <a:spcBef>
                <a:spcPts val="0"/>
              </a:spcBef>
              <a:spcAft>
                <a:spcPts val="0"/>
              </a:spcAft>
              <a:buNone/>
            </a:pPr>
            <a:r>
              <a:rPr lang="en-US" sz="1200" dirty="0">
                <a:solidFill>
                  <a:srgbClr val="000000"/>
                </a:solidFill>
              </a:rPr>
              <a:t>	{</a:t>
            </a:r>
          </a:p>
          <a:p>
            <a:pPr marL="0" indent="0" defTabSz="228600">
              <a:lnSpc>
                <a:spcPct val="145000"/>
              </a:lnSpc>
              <a:spcBef>
                <a:spcPts val="0"/>
              </a:spcBef>
              <a:spcAft>
                <a:spcPts val="0"/>
              </a:spcAft>
              <a:buNone/>
            </a:pPr>
            <a:r>
              <a:rPr lang="en-US" sz="1200" dirty="0">
                <a:solidFill>
                  <a:srgbClr val="0000FF"/>
                </a:solidFill>
              </a:rPr>
              <a:t>		var</a:t>
            </a:r>
            <a:r>
              <a:rPr lang="en-US" sz="1200" dirty="0">
                <a:solidFill>
                  <a:srgbClr val="000000"/>
                </a:solidFill>
              </a:rPr>
              <a:t> repo = </a:t>
            </a:r>
            <a:r>
              <a:rPr lang="en-US" sz="1200" dirty="0" err="1">
                <a:solidFill>
                  <a:srgbClr val="000000"/>
                </a:solidFill>
              </a:rPr>
              <a:t>ResolveType</a:t>
            </a:r>
            <a:r>
              <a:rPr lang="en-US" sz="1200" dirty="0">
                <a:solidFill>
                  <a:srgbClr val="000000"/>
                </a:solidFill>
              </a:rPr>
              <a:t>&lt;</a:t>
            </a:r>
            <a:r>
              <a:rPr lang="en-US" sz="1200" dirty="0" err="1">
                <a:solidFill>
                  <a:srgbClr val="0000FF"/>
                </a:solidFill>
              </a:rPr>
              <a:t>OrderViewRepository</a:t>
            </a:r>
            <a:r>
              <a:rPr lang="en-US" sz="1200" dirty="0">
                <a:solidFill>
                  <a:srgbClr val="000000"/>
                </a:solidFill>
              </a:rPr>
              <a:t>&gt;();</a:t>
            </a:r>
          </a:p>
          <a:p>
            <a:pPr marL="0" indent="0" defTabSz="228600">
              <a:lnSpc>
                <a:spcPct val="145000"/>
              </a:lnSpc>
              <a:spcBef>
                <a:spcPts val="0"/>
              </a:spcBef>
              <a:spcAft>
                <a:spcPts val="0"/>
              </a:spcAft>
              <a:buNone/>
            </a:pPr>
            <a:r>
              <a:rPr lang="en-US" sz="1200" dirty="0">
                <a:solidFill>
                  <a:srgbClr val="000000"/>
                </a:solidFill>
              </a:rPr>
              <a:t>		</a:t>
            </a:r>
          </a:p>
          <a:p>
            <a:pPr marL="0" indent="0" defTabSz="228600">
              <a:lnSpc>
                <a:spcPct val="145000"/>
              </a:lnSpc>
              <a:spcBef>
                <a:spcPts val="0"/>
              </a:spcBef>
              <a:spcAft>
                <a:spcPts val="0"/>
              </a:spcAft>
              <a:buNone/>
            </a:pPr>
            <a:r>
              <a:rPr lang="en-US" sz="1200" dirty="0">
                <a:solidFill>
                  <a:srgbClr val="000000"/>
                </a:solidFill>
              </a:rPr>
              <a:t>		</a:t>
            </a:r>
            <a:r>
              <a:rPr lang="en-US" sz="1200" dirty="0" err="1">
                <a:solidFill>
                  <a:srgbClr val="000000"/>
                </a:solidFill>
              </a:rPr>
              <a:t>repo.GetOrders</a:t>
            </a:r>
            <a:r>
              <a:rPr lang="en-US" sz="1200" dirty="0">
                <a:solidFill>
                  <a:srgbClr val="000000"/>
                </a:solidFill>
              </a:rPr>
              <a:t>();</a:t>
            </a:r>
          </a:p>
          <a:p>
            <a:pPr marL="0" indent="0" defTabSz="228600">
              <a:lnSpc>
                <a:spcPct val="145000"/>
              </a:lnSpc>
              <a:spcBef>
                <a:spcPts val="0"/>
              </a:spcBef>
              <a:spcAft>
                <a:spcPts val="0"/>
              </a:spcAft>
              <a:buNone/>
            </a:pPr>
            <a:br>
              <a:rPr lang="en-US" sz="1200" dirty="0">
                <a:solidFill>
                  <a:srgbClr val="000000"/>
                </a:solidFill>
              </a:rPr>
            </a:br>
            <a:r>
              <a:rPr lang="en-US" sz="1200" dirty="0">
                <a:solidFill>
                  <a:srgbClr val="000000"/>
                </a:solidFill>
              </a:rPr>
              <a:t>		</a:t>
            </a:r>
            <a:r>
              <a:rPr lang="en-US" sz="1200" dirty="0" err="1">
                <a:solidFill>
                  <a:srgbClr val="0000FF"/>
                </a:solidFill>
              </a:rPr>
              <a:t>ValidateMock</a:t>
            </a:r>
            <a:r>
              <a:rPr lang="en-US" sz="1200" dirty="0">
                <a:solidFill>
                  <a:srgbClr val="000000"/>
                </a:solidFill>
              </a:rPr>
              <a:t>&lt;</a:t>
            </a:r>
            <a:r>
              <a:rPr lang="en-US" sz="1200" dirty="0" err="1">
                <a:solidFill>
                  <a:srgbClr val="0000FF"/>
                </a:solidFill>
              </a:rPr>
              <a:t>IOrderService</a:t>
            </a:r>
            <a:r>
              <a:rPr lang="en-US" sz="1200" dirty="0">
                <a:solidFill>
                  <a:srgbClr val="000000"/>
                </a:solidFill>
              </a:rPr>
              <a:t>&gt;(mock =&gt;</a:t>
            </a:r>
          </a:p>
          <a:p>
            <a:pPr marL="0" indent="0" defTabSz="228600">
              <a:lnSpc>
                <a:spcPct val="145000"/>
              </a:lnSpc>
              <a:spcBef>
                <a:spcPts val="0"/>
              </a:spcBef>
              <a:spcAft>
                <a:spcPts val="0"/>
              </a:spcAft>
              <a:buNone/>
            </a:pPr>
            <a:r>
              <a:rPr lang="en-US" sz="1200" dirty="0">
                <a:solidFill>
                  <a:srgbClr val="000000"/>
                </a:solidFill>
              </a:rPr>
              <a:t>		{</a:t>
            </a:r>
          </a:p>
          <a:p>
            <a:pPr marL="0" indent="0" defTabSz="228600">
              <a:lnSpc>
                <a:spcPct val="145000"/>
              </a:lnSpc>
              <a:spcBef>
                <a:spcPts val="0"/>
              </a:spcBef>
              <a:spcAft>
                <a:spcPts val="0"/>
              </a:spcAft>
              <a:buNone/>
            </a:pPr>
            <a:r>
              <a:rPr lang="en-US" sz="1200" dirty="0">
                <a:solidFill>
                  <a:srgbClr val="000000"/>
                </a:solidFill>
              </a:rPr>
              <a:t>			</a:t>
            </a:r>
            <a:r>
              <a:rPr lang="en-US" sz="1200" dirty="0" err="1">
                <a:solidFill>
                  <a:srgbClr val="000000"/>
                </a:solidFill>
              </a:rPr>
              <a:t>mock.Verify</a:t>
            </a:r>
            <a:r>
              <a:rPr lang="en-US" sz="1200" dirty="0">
                <a:solidFill>
                  <a:srgbClr val="000000"/>
                </a:solidFill>
              </a:rPr>
              <a:t>(s =&gt; </a:t>
            </a:r>
            <a:r>
              <a:rPr lang="en-US" sz="1200" dirty="0" err="1">
                <a:solidFill>
                  <a:srgbClr val="000000"/>
                </a:solidFill>
              </a:rPr>
              <a:t>s.GetOrders</a:t>
            </a:r>
            <a:r>
              <a:rPr lang="en-US" sz="1200" dirty="0">
                <a:solidFill>
                  <a:srgbClr val="000000"/>
                </a:solidFill>
              </a:rPr>
              <a:t>(), </a:t>
            </a:r>
            <a:r>
              <a:rPr lang="en-US" sz="1200" dirty="0" err="1">
                <a:solidFill>
                  <a:srgbClr val="000000"/>
                </a:solidFill>
              </a:rPr>
              <a:t>Times.Once</a:t>
            </a:r>
            <a:r>
              <a:rPr lang="en-US" sz="1200" dirty="0">
                <a:solidFill>
                  <a:srgbClr val="000000"/>
                </a:solidFill>
              </a:rPr>
              <a:t>);</a:t>
            </a:r>
          </a:p>
          <a:p>
            <a:pPr marL="0" indent="0" defTabSz="228600">
              <a:lnSpc>
                <a:spcPct val="145000"/>
              </a:lnSpc>
              <a:spcBef>
                <a:spcPts val="0"/>
              </a:spcBef>
              <a:spcAft>
                <a:spcPts val="0"/>
              </a:spcAft>
              <a:buNone/>
            </a:pPr>
            <a:r>
              <a:rPr lang="en-US" sz="1200" dirty="0">
                <a:solidFill>
                  <a:srgbClr val="000000"/>
                </a:solidFill>
              </a:rPr>
              <a:t>		});</a:t>
            </a:r>
          </a:p>
          <a:p>
            <a:pPr marL="0" indent="0" defTabSz="228600">
              <a:lnSpc>
                <a:spcPct val="145000"/>
              </a:lnSpc>
              <a:spcBef>
                <a:spcPts val="0"/>
              </a:spcBef>
              <a:spcAft>
                <a:spcPts val="0"/>
              </a:spcAft>
              <a:buNone/>
            </a:pPr>
            <a:r>
              <a:rPr lang="en-US" sz="1200" dirty="0">
                <a:solidFill>
                  <a:srgbClr val="000000"/>
                </a:solidFill>
              </a:rPr>
              <a:t>	}</a:t>
            </a:r>
          </a:p>
          <a:p>
            <a:pPr marL="0" indent="0" defTabSz="228600">
              <a:lnSpc>
                <a:spcPct val="145000"/>
              </a:lnSpc>
              <a:spcBef>
                <a:spcPts val="0"/>
              </a:spcBef>
              <a:spcAft>
                <a:spcPts val="0"/>
              </a:spcAft>
              <a:buNone/>
            </a:pPr>
            <a:r>
              <a:rPr lang="en-US" sz="1200" dirty="0">
                <a:solidFill>
                  <a:srgbClr val="000000"/>
                </a:solidFill>
              </a:rPr>
              <a:t>}</a:t>
            </a:r>
          </a:p>
        </p:txBody>
      </p:sp>
    </p:spTree>
    <p:extLst>
      <p:ext uri="{BB962C8B-B14F-4D97-AF65-F5344CB8AC3E}">
        <p14:creationId xmlns:p14="http://schemas.microsoft.com/office/powerpoint/2010/main" val="2993968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2543-FD30-4EF9-BCC9-FFD8F62C3553}"/>
              </a:ext>
            </a:extLst>
          </p:cNvPr>
          <p:cNvSpPr>
            <a:spLocks noGrp="1"/>
          </p:cNvSpPr>
          <p:nvPr>
            <p:ph type="title"/>
          </p:nvPr>
        </p:nvSpPr>
        <p:spPr/>
        <p:txBody>
          <a:bodyPr/>
          <a:lstStyle/>
          <a:p>
            <a:r>
              <a:rPr lang="en-US" dirty="0"/>
              <a:t>Making it Portable</a:t>
            </a:r>
          </a:p>
        </p:txBody>
      </p:sp>
      <p:sp>
        <p:nvSpPr>
          <p:cNvPr id="3" name="Text Placeholder 2">
            <a:extLst>
              <a:ext uri="{FF2B5EF4-FFF2-40B4-BE49-F238E27FC236}">
                <a16:creationId xmlns:a16="http://schemas.microsoft.com/office/drawing/2014/main" id="{61BEB0E2-9C53-4E49-A153-B83BDD990440}"/>
              </a:ext>
            </a:extLst>
          </p:cNvPr>
          <p:cNvSpPr>
            <a:spLocks noGrp="1"/>
          </p:cNvSpPr>
          <p:nvPr>
            <p:ph type="body" idx="1"/>
          </p:nvPr>
        </p:nvSpPr>
        <p:spPr/>
        <p:txBody>
          <a:bodyPr/>
          <a:lstStyle/>
          <a:p>
            <a:r>
              <a:rPr lang="en-US" dirty="0"/>
              <a:t>And Sharing it with You!</a:t>
            </a:r>
          </a:p>
        </p:txBody>
      </p:sp>
    </p:spTree>
    <p:extLst>
      <p:ext uri="{BB962C8B-B14F-4D97-AF65-F5344CB8AC3E}">
        <p14:creationId xmlns:p14="http://schemas.microsoft.com/office/powerpoint/2010/main" val="267387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ED8D7-B9DF-4262-879C-BD9CBF442C44}"/>
              </a:ext>
            </a:extLst>
          </p:cNvPr>
          <p:cNvSpPr>
            <a:spLocks noGrp="1"/>
          </p:cNvSpPr>
          <p:nvPr>
            <p:ph type="title"/>
          </p:nvPr>
        </p:nvSpPr>
        <p:spPr/>
        <p:txBody>
          <a:bodyPr/>
          <a:lstStyle/>
          <a:p>
            <a:r>
              <a:rPr lang="en-US" dirty="0"/>
              <a:t>Ease Library</a:t>
            </a:r>
          </a:p>
        </p:txBody>
      </p:sp>
      <p:sp>
        <p:nvSpPr>
          <p:cNvPr id="5" name="Content Placeholder 4">
            <a:extLst>
              <a:ext uri="{FF2B5EF4-FFF2-40B4-BE49-F238E27FC236}">
                <a16:creationId xmlns:a16="http://schemas.microsoft.com/office/drawing/2014/main" id="{568EF1B4-5F75-4083-864B-E6FBC3AF8E24}"/>
              </a:ext>
            </a:extLst>
          </p:cNvPr>
          <p:cNvSpPr>
            <a:spLocks noGrp="1"/>
          </p:cNvSpPr>
          <p:nvPr>
            <p:ph idx="1"/>
          </p:nvPr>
        </p:nvSpPr>
        <p:spPr/>
        <p:txBody>
          <a:bodyPr/>
          <a:lstStyle/>
          <a:p>
            <a:r>
              <a:rPr lang="en-US" dirty="0"/>
              <a:t>Built on popular OSS libraries</a:t>
            </a:r>
          </a:p>
          <a:p>
            <a:pPr lvl="1"/>
            <a:r>
              <a:rPr lang="en-US" dirty="0" err="1"/>
              <a:t>NUnit</a:t>
            </a:r>
            <a:endParaRPr lang="en-US" dirty="0"/>
          </a:p>
          <a:p>
            <a:pPr lvl="1"/>
            <a:r>
              <a:rPr lang="en-US" dirty="0" err="1"/>
              <a:t>Moq</a:t>
            </a:r>
            <a:endParaRPr lang="en-US" dirty="0"/>
          </a:p>
          <a:p>
            <a:r>
              <a:rPr lang="en-US" dirty="0" err="1"/>
              <a:t>IoC</a:t>
            </a:r>
            <a:r>
              <a:rPr lang="en-US" dirty="0"/>
              <a:t> container support</a:t>
            </a:r>
          </a:p>
          <a:p>
            <a:pPr lvl="1"/>
            <a:r>
              <a:rPr lang="en-US" dirty="0"/>
              <a:t>Unity</a:t>
            </a:r>
          </a:p>
          <a:p>
            <a:pPr lvl="1"/>
            <a:r>
              <a:rPr lang="en-US" dirty="0" err="1"/>
              <a:t>DryIoc</a:t>
            </a:r>
            <a:endParaRPr lang="en-US" dirty="0"/>
          </a:p>
          <a:p>
            <a:r>
              <a:rPr lang="en-US" dirty="0" err="1"/>
              <a:t>Prism.Forms</a:t>
            </a:r>
            <a:r>
              <a:rPr lang="en-US" dirty="0"/>
              <a:t> integration</a:t>
            </a:r>
          </a:p>
          <a:p>
            <a:pPr lvl="1"/>
            <a:endParaRPr lang="en-US" dirty="0"/>
          </a:p>
        </p:txBody>
      </p:sp>
    </p:spTree>
    <p:extLst>
      <p:ext uri="{BB962C8B-B14F-4D97-AF65-F5344CB8AC3E}">
        <p14:creationId xmlns:p14="http://schemas.microsoft.com/office/powerpoint/2010/main" val="443169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8082E-C024-42E0-A868-55C2281982BF}"/>
              </a:ext>
            </a:extLst>
          </p:cNvPr>
          <p:cNvSpPr>
            <a:spLocks noGrp="1"/>
          </p:cNvSpPr>
          <p:nvPr>
            <p:ph type="title"/>
          </p:nvPr>
        </p:nvSpPr>
        <p:spPr/>
        <p:txBody>
          <a:bodyPr/>
          <a:lstStyle/>
          <a:p>
            <a:r>
              <a:rPr lang="en-US" dirty="0"/>
              <a:t>Simplifies Managing</a:t>
            </a:r>
            <a:br>
              <a:rPr lang="en-US" dirty="0"/>
            </a:br>
            <a:r>
              <a:rPr lang="en-US" dirty="0"/>
              <a:t>Mocked Dependencies</a:t>
            </a:r>
          </a:p>
        </p:txBody>
      </p:sp>
      <p:sp>
        <p:nvSpPr>
          <p:cNvPr id="4" name="Text Placeholder 3">
            <a:extLst>
              <a:ext uri="{FF2B5EF4-FFF2-40B4-BE49-F238E27FC236}">
                <a16:creationId xmlns:a16="http://schemas.microsoft.com/office/drawing/2014/main" id="{2C21D759-DFBB-4002-ABA7-CC57AFEA4C8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38837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8F60C8-97D9-4FF1-8718-45D56AD6276C}"/>
              </a:ext>
            </a:extLst>
          </p:cNvPr>
          <p:cNvSpPr>
            <a:spLocks noGrp="1"/>
          </p:cNvSpPr>
          <p:nvPr>
            <p:ph type="body" sz="quarter" idx="13"/>
          </p:nvPr>
        </p:nvSpPr>
        <p:spPr/>
        <p:txBody>
          <a:bodyPr>
            <a:normAutofit fontScale="92500" lnSpcReduction="20000"/>
          </a:bodyPr>
          <a:lstStyle/>
          <a:p>
            <a:pPr marL="0" lvl="0" indent="0" defTabSz="228600">
              <a:lnSpc>
                <a:spcPct val="120000"/>
              </a:lnSpc>
              <a:spcBef>
                <a:spcPts val="0"/>
              </a:spcBef>
              <a:spcAft>
                <a:spcPts val="0"/>
              </a:spcAft>
              <a:buClr>
                <a:srgbClr val="FFFFFF"/>
              </a:buClr>
              <a:buNone/>
            </a:pPr>
            <a:r>
              <a:rPr lang="en-US" dirty="0">
                <a:solidFill>
                  <a:srgbClr val="0000FF"/>
                </a:solidFill>
              </a:rPr>
              <a:t>public class </a:t>
            </a:r>
            <a:r>
              <a:rPr lang="en-US" dirty="0" err="1">
                <a:solidFill>
                  <a:srgbClr val="000000"/>
                </a:solidFill>
              </a:rPr>
              <a:t>OrderRepositoryTest</a:t>
            </a:r>
            <a:r>
              <a:rPr lang="en-US" dirty="0">
                <a:solidFill>
                  <a:srgbClr val="0000FF"/>
                </a:solidFill>
              </a:rPr>
              <a:t> : </a:t>
            </a:r>
            <a:r>
              <a:rPr lang="en-US" dirty="0" err="1">
                <a:solidFill>
                  <a:srgbClr val="0000FF"/>
                </a:solidFill>
              </a:rPr>
              <a:t>DryIocContainerTestBase</a:t>
            </a:r>
            <a:r>
              <a:rPr lang="en-US" dirty="0">
                <a:solidFill>
                  <a:srgbClr val="0000FF"/>
                </a:solidFill>
              </a:rPr>
              <a:t> </a:t>
            </a:r>
          </a:p>
          <a:p>
            <a:pPr marL="0" lvl="0" indent="0" defTabSz="228600">
              <a:lnSpc>
                <a:spcPct val="120000"/>
              </a:lnSpc>
              <a:spcBef>
                <a:spcPts val="0"/>
              </a:spcBef>
              <a:spcAft>
                <a:spcPts val="0"/>
              </a:spcAft>
              <a:buClr>
                <a:srgbClr val="FFFFFF"/>
              </a:buClr>
              <a:buNone/>
            </a:pPr>
            <a:r>
              <a:rPr lang="en-US" dirty="0">
                <a:solidFill>
                  <a:srgbClr val="0000FF"/>
                </a:solidFill>
              </a:rPr>
              <a:t>{</a:t>
            </a:r>
          </a:p>
          <a:p>
            <a:pPr marL="0" lvl="0" indent="0" defTabSz="228600">
              <a:lnSpc>
                <a:spcPct val="120000"/>
              </a:lnSpc>
              <a:spcBef>
                <a:spcPts val="0"/>
              </a:spcBef>
              <a:spcAft>
                <a:spcPts val="0"/>
              </a:spcAft>
              <a:buClr>
                <a:srgbClr val="FFFFFF"/>
              </a:buClr>
              <a:buNone/>
            </a:pPr>
            <a:r>
              <a:rPr lang="en-US" dirty="0">
                <a:solidFill>
                  <a:srgbClr val="0000FF"/>
                </a:solidFill>
              </a:rPr>
              <a:t>	private Action&lt;Mock&lt;</a:t>
            </a:r>
            <a:r>
              <a:rPr lang="en-US" dirty="0" err="1">
                <a:solidFill>
                  <a:srgbClr val="0000FF"/>
                </a:solidFill>
              </a:rPr>
              <a:t>IOrderService</a:t>
            </a:r>
            <a:r>
              <a:rPr lang="en-US" dirty="0">
                <a:solidFill>
                  <a:srgbClr val="0000FF"/>
                </a:solidFill>
              </a:rPr>
              <a:t>&gt;&gt; </a:t>
            </a:r>
            <a:r>
              <a:rPr lang="en-US" dirty="0" err="1">
                <a:solidFill>
                  <a:srgbClr val="000000"/>
                </a:solidFill>
              </a:rPr>
              <a:t>OnOrderServiceMockCreation</a:t>
            </a:r>
            <a:r>
              <a:rPr lang="en-US" dirty="0">
                <a:solidFill>
                  <a:srgbClr val="000000"/>
                </a:solidFill>
              </a:rPr>
              <a:t>;</a:t>
            </a:r>
          </a:p>
          <a:p>
            <a:pPr marL="0" lvl="0" indent="0" defTabSz="228600">
              <a:lnSpc>
                <a:spcPct val="120000"/>
              </a:lnSpc>
              <a:spcBef>
                <a:spcPts val="0"/>
              </a:spcBef>
              <a:spcAft>
                <a:spcPts val="0"/>
              </a:spcAft>
              <a:buClr>
                <a:srgbClr val="FFFFFF"/>
              </a:buClr>
              <a:buNone/>
            </a:pPr>
            <a:endParaRPr lang="en-US" dirty="0">
              <a:solidFill>
                <a:srgbClr val="0000FF"/>
              </a:solidFill>
            </a:endParaRPr>
          </a:p>
          <a:p>
            <a:pPr marL="0" lvl="0" indent="0" defTabSz="228600">
              <a:lnSpc>
                <a:spcPct val="120000"/>
              </a:lnSpc>
              <a:spcBef>
                <a:spcPts val="0"/>
              </a:spcBef>
              <a:spcAft>
                <a:spcPts val="0"/>
              </a:spcAft>
              <a:buClr>
                <a:srgbClr val="FFFFFF"/>
              </a:buClr>
              <a:buNone/>
            </a:pPr>
            <a:r>
              <a:rPr lang="en-US" dirty="0">
                <a:solidFill>
                  <a:srgbClr val="0000FF"/>
                </a:solidFill>
              </a:rPr>
              <a:t>	public</a:t>
            </a:r>
            <a:r>
              <a:rPr lang="en-US" dirty="0">
                <a:solidFill>
                  <a:srgbClr val="000000"/>
                </a:solidFill>
              </a:rPr>
              <a:t> </a:t>
            </a:r>
            <a:r>
              <a:rPr lang="en-US" dirty="0">
                <a:solidFill>
                  <a:srgbClr val="0000FF"/>
                </a:solidFill>
              </a:rPr>
              <a:t>class</a:t>
            </a:r>
            <a:r>
              <a:rPr lang="en-US" dirty="0">
                <a:solidFill>
                  <a:srgbClr val="000000"/>
                </a:solidFill>
              </a:rPr>
              <a:t> </a:t>
            </a:r>
            <a:r>
              <a:rPr lang="en-US" dirty="0" err="1">
                <a:solidFill>
                  <a:srgbClr val="000000"/>
                </a:solidFill>
              </a:rPr>
              <a:t>OrderRepositoryTest</a:t>
            </a:r>
            <a:r>
              <a:rPr lang="en-US" dirty="0">
                <a:solidFill>
                  <a:srgbClr val="000000"/>
                </a:solidFill>
              </a:rPr>
              <a:t>()</a:t>
            </a:r>
          </a:p>
          <a:p>
            <a:pPr marL="0" lvl="0" indent="0" defTabSz="228600">
              <a:lnSpc>
                <a:spcPct val="120000"/>
              </a:lnSpc>
              <a:spcBef>
                <a:spcPts val="0"/>
              </a:spcBef>
              <a:spcAft>
                <a:spcPts val="0"/>
              </a:spcAft>
              <a:buClr>
                <a:srgbClr val="FFFFFF"/>
              </a:buClr>
              <a:buNone/>
            </a:pPr>
            <a:r>
              <a:rPr lang="en-US" dirty="0">
                <a:solidFill>
                  <a:srgbClr val="000000"/>
                </a:solidFill>
              </a:rPr>
              <a:t>	{</a:t>
            </a:r>
          </a:p>
          <a:p>
            <a:pPr marL="0" indent="0" defTabSz="228600">
              <a:lnSpc>
                <a:spcPct val="120000"/>
              </a:lnSpc>
              <a:spcBef>
                <a:spcPts val="0"/>
              </a:spcBef>
              <a:spcAft>
                <a:spcPts val="0"/>
              </a:spcAft>
              <a:buNone/>
            </a:pPr>
            <a:r>
              <a:rPr lang="en-US" dirty="0">
                <a:solidFill>
                  <a:srgbClr val="000000"/>
                </a:solidFill>
              </a:rPr>
              <a:t>		</a:t>
            </a:r>
            <a:r>
              <a:rPr lang="en-US" dirty="0" err="1">
                <a:solidFill>
                  <a:srgbClr val="000000"/>
                </a:solidFill>
              </a:rPr>
              <a:t>RegisterMockType</a:t>
            </a:r>
            <a:r>
              <a:rPr lang="en-US" dirty="0">
                <a:solidFill>
                  <a:srgbClr val="000000"/>
                </a:solidFill>
              </a:rPr>
              <a:t>(() =&gt; </a:t>
            </a:r>
            <a:r>
              <a:rPr lang="en-US" dirty="0" err="1">
                <a:solidFill>
                  <a:srgbClr val="000000"/>
                </a:solidFill>
              </a:rPr>
              <a:t>OnOrderServiceMockCreation</a:t>
            </a:r>
            <a:r>
              <a:rPr lang="en-US" dirty="0">
                <a:solidFill>
                  <a:srgbClr val="000000"/>
                </a:solidFill>
              </a:rPr>
              <a:t>);</a:t>
            </a:r>
          </a:p>
          <a:p>
            <a:pPr marL="0" indent="0" defTabSz="228600">
              <a:lnSpc>
                <a:spcPct val="120000"/>
              </a:lnSpc>
              <a:spcBef>
                <a:spcPts val="0"/>
              </a:spcBef>
              <a:spcAft>
                <a:spcPts val="0"/>
              </a:spcAft>
              <a:buNone/>
            </a:pPr>
            <a:endParaRPr lang="en-US" dirty="0">
              <a:solidFill>
                <a:srgbClr val="000000"/>
              </a:solidFill>
            </a:endParaRPr>
          </a:p>
          <a:p>
            <a:pPr marL="0" indent="0" defTabSz="228600">
              <a:lnSpc>
                <a:spcPct val="120000"/>
              </a:lnSpc>
              <a:spcBef>
                <a:spcPts val="0"/>
              </a:spcBef>
              <a:spcAft>
                <a:spcPts val="0"/>
              </a:spcAft>
              <a:buNone/>
            </a:pPr>
            <a:r>
              <a:rPr lang="en-US" dirty="0">
                <a:solidFill>
                  <a:srgbClr val="000000"/>
                </a:solidFill>
              </a:rPr>
              <a:t>		</a:t>
            </a:r>
            <a:r>
              <a:rPr lang="en-US" dirty="0" err="1">
                <a:solidFill>
                  <a:srgbClr val="000000"/>
                </a:solidFill>
              </a:rPr>
              <a:t>RegisterPerTestSetup</a:t>
            </a:r>
            <a:r>
              <a:rPr lang="en-US" dirty="0">
                <a:solidFill>
                  <a:srgbClr val="000000"/>
                </a:solidFill>
              </a:rPr>
              <a:t>(() =&gt;</a:t>
            </a:r>
          </a:p>
          <a:p>
            <a:pPr marL="0" indent="0" defTabSz="228600">
              <a:lnSpc>
                <a:spcPct val="120000"/>
              </a:lnSpc>
              <a:spcBef>
                <a:spcPts val="0"/>
              </a:spcBef>
              <a:spcAft>
                <a:spcPts val="0"/>
              </a:spcAft>
              <a:buNone/>
            </a:pPr>
            <a:r>
              <a:rPr lang="en-US" dirty="0">
                <a:solidFill>
                  <a:srgbClr val="000000"/>
                </a:solidFill>
              </a:rPr>
              <a:t>		{</a:t>
            </a:r>
          </a:p>
          <a:p>
            <a:pPr marL="0" indent="0" defTabSz="228600">
              <a:lnSpc>
                <a:spcPct val="120000"/>
              </a:lnSpc>
              <a:spcBef>
                <a:spcPts val="0"/>
              </a:spcBef>
              <a:spcAft>
                <a:spcPts val="0"/>
              </a:spcAft>
              <a:buNone/>
            </a:pPr>
            <a:r>
              <a:rPr lang="en-US" dirty="0">
                <a:solidFill>
                  <a:srgbClr val="000000"/>
                </a:solidFill>
              </a:rPr>
              <a:t>			 </a:t>
            </a:r>
            <a:r>
              <a:rPr lang="en-US" dirty="0" err="1">
                <a:solidFill>
                  <a:srgbClr val="000000"/>
                </a:solidFill>
              </a:rPr>
              <a:t>OnOrderServiceMockCreation</a:t>
            </a:r>
            <a:r>
              <a:rPr lang="en-US" dirty="0">
                <a:solidFill>
                  <a:srgbClr val="000000"/>
                </a:solidFill>
              </a:rPr>
              <a:t> = </a:t>
            </a:r>
            <a:r>
              <a:rPr lang="en-US" dirty="0" err="1">
                <a:solidFill>
                  <a:srgbClr val="000000"/>
                </a:solidFill>
              </a:rPr>
              <a:t>DefaultOnOrderServiceMockCreation</a:t>
            </a:r>
            <a:r>
              <a:rPr lang="en-US" dirty="0">
                <a:solidFill>
                  <a:srgbClr val="000000"/>
                </a:solidFill>
              </a:rPr>
              <a:t>;</a:t>
            </a:r>
          </a:p>
          <a:p>
            <a:pPr marL="0" indent="0" defTabSz="228600">
              <a:lnSpc>
                <a:spcPct val="120000"/>
              </a:lnSpc>
              <a:spcBef>
                <a:spcPts val="0"/>
              </a:spcBef>
              <a:spcAft>
                <a:spcPts val="0"/>
              </a:spcAft>
              <a:buNone/>
            </a:pPr>
            <a:r>
              <a:rPr lang="en-US" dirty="0">
                <a:solidFill>
                  <a:srgbClr val="000000"/>
                </a:solidFill>
              </a:rPr>
              <a:t>		});</a:t>
            </a:r>
          </a:p>
          <a:p>
            <a:pPr marL="0" lvl="0" indent="0" defTabSz="228600">
              <a:lnSpc>
                <a:spcPct val="120000"/>
              </a:lnSpc>
              <a:spcBef>
                <a:spcPts val="0"/>
              </a:spcBef>
              <a:spcAft>
                <a:spcPts val="0"/>
              </a:spcAft>
              <a:buClr>
                <a:srgbClr val="FFFFFF"/>
              </a:buClr>
              <a:buNone/>
            </a:pPr>
            <a:r>
              <a:rPr lang="en-US" dirty="0">
                <a:solidFill>
                  <a:srgbClr val="000000"/>
                </a:solidFill>
              </a:rPr>
              <a:t>	}</a:t>
            </a:r>
          </a:p>
          <a:p>
            <a:pPr marL="0" lvl="0" indent="0" defTabSz="228600">
              <a:lnSpc>
                <a:spcPct val="120000"/>
              </a:lnSpc>
              <a:spcBef>
                <a:spcPts val="0"/>
              </a:spcBef>
              <a:spcAft>
                <a:spcPts val="0"/>
              </a:spcAft>
              <a:buClr>
                <a:srgbClr val="FFFFFF"/>
              </a:buClr>
              <a:buNone/>
            </a:pPr>
            <a:endParaRPr lang="en-US" dirty="0">
              <a:solidFill>
                <a:srgbClr val="000000"/>
              </a:solidFill>
            </a:endParaRPr>
          </a:p>
          <a:p>
            <a:pPr marL="0" lvl="0" indent="0" defTabSz="228600">
              <a:lnSpc>
                <a:spcPct val="120000"/>
              </a:lnSpc>
              <a:spcBef>
                <a:spcPts val="0"/>
              </a:spcBef>
              <a:spcAft>
                <a:spcPts val="0"/>
              </a:spcAft>
              <a:buClr>
                <a:srgbClr val="FFFFFF"/>
              </a:buClr>
              <a:buNone/>
            </a:pPr>
            <a:r>
              <a:rPr lang="en-US" dirty="0">
                <a:solidFill>
                  <a:srgbClr val="000000"/>
                </a:solidFill>
              </a:rPr>
              <a:t>	</a:t>
            </a:r>
            <a:r>
              <a:rPr lang="en-US" dirty="0">
                <a:solidFill>
                  <a:srgbClr val="0000FF"/>
                </a:solidFill>
              </a:rPr>
              <a:t>private void</a:t>
            </a:r>
            <a:r>
              <a:rPr lang="en-US" dirty="0">
                <a:solidFill>
                  <a:srgbClr val="000000"/>
                </a:solidFill>
              </a:rPr>
              <a:t> </a:t>
            </a:r>
            <a:r>
              <a:rPr lang="en-US" dirty="0" err="1">
                <a:solidFill>
                  <a:srgbClr val="000000"/>
                </a:solidFill>
              </a:rPr>
              <a:t>DefaultOnOrderServiceMockCreation</a:t>
            </a:r>
            <a:r>
              <a:rPr lang="en-US" dirty="0">
                <a:solidFill>
                  <a:srgbClr val="000000"/>
                </a:solidFill>
              </a:rPr>
              <a:t>(</a:t>
            </a:r>
            <a:r>
              <a:rPr lang="en-US" dirty="0">
                <a:solidFill>
                  <a:srgbClr val="0000FF"/>
                </a:solidFill>
              </a:rPr>
              <a:t>Mock&lt;</a:t>
            </a:r>
            <a:r>
              <a:rPr lang="en-US" dirty="0" err="1">
                <a:solidFill>
                  <a:srgbClr val="0000FF"/>
                </a:solidFill>
              </a:rPr>
              <a:t>IOrderService</a:t>
            </a:r>
            <a:r>
              <a:rPr lang="en-US" dirty="0">
                <a:solidFill>
                  <a:srgbClr val="0000FF"/>
                </a:solidFill>
              </a:rPr>
              <a:t>&gt; </a:t>
            </a:r>
            <a:r>
              <a:rPr lang="en-US" dirty="0">
                <a:solidFill>
                  <a:srgbClr val="000000"/>
                </a:solidFill>
              </a:rPr>
              <a:t>mock)</a:t>
            </a:r>
          </a:p>
          <a:p>
            <a:pPr marL="0" lvl="0" indent="0" defTabSz="228600">
              <a:lnSpc>
                <a:spcPct val="120000"/>
              </a:lnSpc>
              <a:spcBef>
                <a:spcPts val="0"/>
              </a:spcBef>
              <a:spcAft>
                <a:spcPts val="0"/>
              </a:spcAft>
              <a:buClr>
                <a:srgbClr val="FFFFFF"/>
              </a:buClr>
              <a:buNone/>
            </a:pPr>
            <a:r>
              <a:rPr lang="en-US" dirty="0">
                <a:solidFill>
                  <a:srgbClr val="000000"/>
                </a:solidFill>
              </a:rPr>
              <a:t>	{</a:t>
            </a:r>
          </a:p>
          <a:p>
            <a:pPr marL="0" lvl="0" indent="0" defTabSz="228600">
              <a:lnSpc>
                <a:spcPct val="120000"/>
              </a:lnSpc>
              <a:spcBef>
                <a:spcPts val="0"/>
              </a:spcBef>
              <a:spcAft>
                <a:spcPts val="0"/>
              </a:spcAft>
              <a:buClr>
                <a:srgbClr val="FFFFFF"/>
              </a:buClr>
              <a:buNone/>
            </a:pPr>
            <a:r>
              <a:rPr lang="en-US" dirty="0">
                <a:solidFill>
                  <a:srgbClr val="000000"/>
                </a:solidFill>
              </a:rPr>
              <a:t>		</a:t>
            </a:r>
            <a:r>
              <a:rPr lang="en-US" dirty="0" err="1">
                <a:solidFill>
                  <a:srgbClr val="000000"/>
                </a:solidFill>
              </a:rPr>
              <a:t>mock.Setup</a:t>
            </a:r>
            <a:r>
              <a:rPr lang="en-US" dirty="0">
                <a:solidFill>
                  <a:srgbClr val="000000"/>
                </a:solidFill>
              </a:rPr>
              <a:t>(s =&gt; </a:t>
            </a:r>
            <a:r>
              <a:rPr lang="en-US" dirty="0" err="1">
                <a:solidFill>
                  <a:srgbClr val="000000"/>
                </a:solidFill>
              </a:rPr>
              <a:t>s.GetOrders</a:t>
            </a:r>
            <a:r>
              <a:rPr lang="en-US" dirty="0">
                <a:solidFill>
                  <a:srgbClr val="000000"/>
                </a:solidFill>
              </a:rPr>
              <a:t>()).Returns(</a:t>
            </a:r>
            <a:r>
              <a:rPr lang="en-US" dirty="0">
                <a:solidFill>
                  <a:srgbClr val="0000FF"/>
                </a:solidFill>
              </a:rPr>
              <a:t>new</a:t>
            </a:r>
            <a:r>
              <a:rPr lang="en-US" dirty="0">
                <a:solidFill>
                  <a:srgbClr val="000000"/>
                </a:solidFill>
              </a:rPr>
              <a:t> </a:t>
            </a:r>
            <a:r>
              <a:rPr lang="en-US" dirty="0">
                <a:solidFill>
                  <a:srgbClr val="0000FF"/>
                </a:solidFill>
              </a:rPr>
              <a:t>List</a:t>
            </a:r>
            <a:r>
              <a:rPr lang="en-US" dirty="0">
                <a:solidFill>
                  <a:srgbClr val="000000"/>
                </a:solidFill>
              </a:rPr>
              <a:t>&lt;</a:t>
            </a:r>
            <a:r>
              <a:rPr lang="en-US" dirty="0">
                <a:solidFill>
                  <a:srgbClr val="0000FF"/>
                </a:solidFill>
              </a:rPr>
              <a:t>Order</a:t>
            </a:r>
            <a:r>
              <a:rPr lang="en-US" dirty="0">
                <a:solidFill>
                  <a:srgbClr val="000000"/>
                </a:solidFill>
              </a:rPr>
              <a:t>&gt;());</a:t>
            </a:r>
          </a:p>
          <a:p>
            <a:pPr marL="0" lvl="0" indent="0" defTabSz="228600">
              <a:lnSpc>
                <a:spcPct val="120000"/>
              </a:lnSpc>
              <a:spcBef>
                <a:spcPts val="0"/>
              </a:spcBef>
              <a:spcAft>
                <a:spcPts val="0"/>
              </a:spcAft>
              <a:buClr>
                <a:srgbClr val="FFFFFF"/>
              </a:buClr>
              <a:buNone/>
            </a:pPr>
            <a:r>
              <a:rPr lang="en-US" dirty="0">
                <a:solidFill>
                  <a:srgbClr val="000000"/>
                </a:solidFill>
              </a:rPr>
              <a:t>	}</a:t>
            </a:r>
          </a:p>
          <a:p>
            <a:pPr marL="0" lvl="0" indent="0" defTabSz="228600">
              <a:lnSpc>
                <a:spcPct val="120000"/>
              </a:lnSpc>
              <a:spcBef>
                <a:spcPts val="0"/>
              </a:spcBef>
              <a:spcAft>
                <a:spcPts val="0"/>
              </a:spcAft>
              <a:buClr>
                <a:srgbClr val="FFFFFF"/>
              </a:buClr>
              <a:buNone/>
            </a:pPr>
            <a:r>
              <a:rPr lang="en-US" dirty="0">
                <a:solidFill>
                  <a:srgbClr val="000000"/>
                </a:solidFill>
              </a:rPr>
              <a:t>}</a:t>
            </a:r>
          </a:p>
        </p:txBody>
      </p:sp>
    </p:spTree>
    <p:extLst>
      <p:ext uri="{BB962C8B-B14F-4D97-AF65-F5344CB8AC3E}">
        <p14:creationId xmlns:p14="http://schemas.microsoft.com/office/powerpoint/2010/main" val="158924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3C6EDE-D560-48DC-BCBA-7DA76CC9C008}"/>
              </a:ext>
            </a:extLst>
          </p:cNvPr>
          <p:cNvSpPr>
            <a:spLocks noGrp="1"/>
          </p:cNvSpPr>
          <p:nvPr>
            <p:ph type="body" sz="quarter" idx="13"/>
          </p:nvPr>
        </p:nvSpPr>
        <p:spPr/>
        <p:txBody>
          <a:bodyPr>
            <a:normAutofit fontScale="85000" lnSpcReduction="20000"/>
          </a:bodyPr>
          <a:lstStyle/>
          <a:p>
            <a:pPr marL="0" indent="0" defTabSz="228600">
              <a:lnSpc>
                <a:spcPct val="145000"/>
              </a:lnSpc>
              <a:spcBef>
                <a:spcPts val="0"/>
              </a:spcBef>
              <a:spcAft>
                <a:spcPts val="0"/>
              </a:spcAft>
              <a:buNone/>
            </a:pPr>
            <a:r>
              <a:rPr lang="en-US" dirty="0">
                <a:solidFill>
                  <a:srgbClr val="000000"/>
                </a:solidFill>
              </a:rPr>
              <a:t>[</a:t>
            </a:r>
            <a:r>
              <a:rPr lang="en-US" dirty="0">
                <a:solidFill>
                  <a:srgbClr val="0000FF"/>
                </a:solidFill>
              </a:rPr>
              <a:t>Test</a:t>
            </a:r>
            <a:r>
              <a:rPr lang="en-US" dirty="0">
                <a:solidFill>
                  <a:srgbClr val="000000"/>
                </a:solidFill>
              </a:rPr>
              <a:t>]</a:t>
            </a:r>
          </a:p>
          <a:p>
            <a:pPr marL="0" indent="0" defTabSz="228600">
              <a:lnSpc>
                <a:spcPct val="145000"/>
              </a:lnSpc>
              <a:spcBef>
                <a:spcPts val="0"/>
              </a:spcBef>
              <a:spcAft>
                <a:spcPts val="0"/>
              </a:spcAft>
              <a:buNone/>
            </a:pPr>
            <a:r>
              <a:rPr lang="en-US" dirty="0">
                <a:solidFill>
                  <a:srgbClr val="0000FF"/>
                </a:solidFill>
              </a:rPr>
              <a:t>public</a:t>
            </a:r>
            <a:r>
              <a:rPr lang="en-US" dirty="0">
                <a:solidFill>
                  <a:srgbClr val="000000"/>
                </a:solidFill>
              </a:rPr>
              <a:t> </a:t>
            </a:r>
            <a:r>
              <a:rPr lang="en-US" dirty="0">
                <a:solidFill>
                  <a:srgbClr val="0000FF"/>
                </a:solidFill>
              </a:rPr>
              <a:t>async</a:t>
            </a:r>
            <a:r>
              <a:rPr lang="en-US" dirty="0">
                <a:solidFill>
                  <a:srgbClr val="000000"/>
                </a:solidFill>
              </a:rPr>
              <a:t> </a:t>
            </a:r>
            <a:r>
              <a:rPr lang="en-US" dirty="0">
                <a:solidFill>
                  <a:srgbClr val="0000FF"/>
                </a:solidFill>
              </a:rPr>
              <a:t>Task</a:t>
            </a:r>
            <a:r>
              <a:rPr lang="en-US" dirty="0">
                <a:solidFill>
                  <a:srgbClr val="000000"/>
                </a:solidFill>
              </a:rPr>
              <a:t> </a:t>
            </a:r>
            <a:r>
              <a:rPr lang="en-US" dirty="0" err="1">
                <a:solidFill>
                  <a:srgbClr val="000000"/>
                </a:solidFill>
              </a:rPr>
              <a:t>DoTheTest</a:t>
            </a:r>
            <a:r>
              <a:rPr lang="en-US" dirty="0">
                <a:solidFill>
                  <a:srgbClr val="000000"/>
                </a:solidFill>
              </a:rPr>
              <a:t>()</a:t>
            </a:r>
          </a:p>
          <a:p>
            <a:pPr marL="0" indent="0" defTabSz="228600">
              <a:lnSpc>
                <a:spcPct val="145000"/>
              </a:lnSpc>
              <a:spcBef>
                <a:spcPts val="0"/>
              </a:spcBef>
              <a:spcAft>
                <a:spcPts val="0"/>
              </a:spcAft>
              <a:buNone/>
            </a:pPr>
            <a:r>
              <a:rPr lang="en-US" dirty="0">
                <a:solidFill>
                  <a:srgbClr val="000000"/>
                </a:solidFill>
              </a:rPr>
              <a:t>{</a:t>
            </a:r>
          </a:p>
          <a:p>
            <a:pPr marL="0" indent="0" defTabSz="228600">
              <a:lnSpc>
                <a:spcPct val="145000"/>
              </a:lnSpc>
              <a:spcBef>
                <a:spcPts val="0"/>
              </a:spcBef>
              <a:spcAft>
                <a:spcPts val="0"/>
              </a:spcAft>
              <a:buNone/>
            </a:pPr>
            <a:r>
              <a:rPr lang="en-US" dirty="0">
                <a:solidFill>
                  <a:srgbClr val="000000"/>
                </a:solidFill>
              </a:rPr>
              <a:t>	</a:t>
            </a:r>
            <a:r>
              <a:rPr lang="en-US" dirty="0" err="1">
                <a:solidFill>
                  <a:srgbClr val="000000"/>
                </a:solidFill>
              </a:rPr>
              <a:t>onICartRepositoryMockCreated</a:t>
            </a:r>
            <a:r>
              <a:rPr lang="en-US" dirty="0">
                <a:solidFill>
                  <a:srgbClr val="000000"/>
                </a:solidFill>
              </a:rPr>
              <a:t> += mock =&gt; {</a:t>
            </a:r>
          </a:p>
          <a:p>
            <a:pPr marL="0" indent="0" defTabSz="228600">
              <a:lnSpc>
                <a:spcPct val="145000"/>
              </a:lnSpc>
              <a:spcBef>
                <a:spcPts val="0"/>
              </a:spcBef>
              <a:spcAft>
                <a:spcPts val="0"/>
              </a:spcAft>
              <a:buNone/>
            </a:pPr>
            <a:r>
              <a:rPr lang="en-US" dirty="0">
                <a:solidFill>
                  <a:srgbClr val="000000"/>
                </a:solidFill>
              </a:rPr>
              <a:t>		</a:t>
            </a:r>
            <a:r>
              <a:rPr lang="en-US" dirty="0" err="1">
                <a:solidFill>
                  <a:srgbClr val="000000"/>
                </a:solidFill>
              </a:rPr>
              <a:t>mock.Setup</a:t>
            </a:r>
            <a:r>
              <a:rPr lang="en-US" dirty="0">
                <a:solidFill>
                  <a:srgbClr val="000000"/>
                </a:solidFill>
              </a:rPr>
              <a:t>(s =&gt; </a:t>
            </a:r>
            <a:r>
              <a:rPr lang="en-US" dirty="0" err="1">
                <a:solidFill>
                  <a:srgbClr val="000000"/>
                </a:solidFill>
              </a:rPr>
              <a:t>s.UpdateProduct</a:t>
            </a:r>
            <a:r>
              <a:rPr lang="en-US" dirty="0">
                <a:solidFill>
                  <a:srgbClr val="000000"/>
                </a:solidFill>
              </a:rPr>
              <a:t>(</a:t>
            </a:r>
            <a:r>
              <a:rPr lang="en-US" dirty="0" err="1">
                <a:solidFill>
                  <a:srgbClr val="000000"/>
                </a:solidFill>
              </a:rPr>
              <a:t>It.IsAny</a:t>
            </a:r>
            <a:r>
              <a:rPr lang="en-US" dirty="0">
                <a:solidFill>
                  <a:srgbClr val="000000"/>
                </a:solidFill>
              </a:rPr>
              <a:t>&lt;</a:t>
            </a:r>
            <a:r>
              <a:rPr lang="en-US" dirty="0" err="1">
                <a:solidFill>
                  <a:srgbClr val="0000FF"/>
                </a:solidFill>
              </a:rPr>
              <a:t>CartProduct</a:t>
            </a:r>
            <a:r>
              <a:rPr lang="en-US" dirty="0">
                <a:solidFill>
                  <a:srgbClr val="000000"/>
                </a:solidFill>
              </a:rPr>
              <a:t>&gt;()))</a:t>
            </a:r>
          </a:p>
          <a:p>
            <a:pPr marL="0" indent="0" defTabSz="228600">
              <a:lnSpc>
                <a:spcPct val="145000"/>
              </a:lnSpc>
              <a:spcBef>
                <a:spcPts val="0"/>
              </a:spcBef>
              <a:spcAft>
                <a:spcPts val="0"/>
              </a:spcAft>
              <a:buNone/>
            </a:pPr>
            <a:r>
              <a:rPr lang="en-US" dirty="0">
                <a:solidFill>
                  <a:srgbClr val="000000"/>
                </a:solidFill>
              </a:rPr>
              <a:t>			.Returns(</a:t>
            </a:r>
            <a:r>
              <a:rPr lang="en-US" dirty="0" err="1">
                <a:solidFill>
                  <a:srgbClr val="000000"/>
                </a:solidFill>
              </a:rPr>
              <a:t>Task.FromResult</a:t>
            </a:r>
            <a:r>
              <a:rPr lang="en-US" dirty="0">
                <a:solidFill>
                  <a:srgbClr val="000000"/>
                </a:solidFill>
              </a:rPr>
              <a:t>&lt;</a:t>
            </a:r>
            <a:r>
              <a:rPr lang="en-US" dirty="0" err="1">
                <a:solidFill>
                  <a:srgbClr val="0000FF"/>
                </a:solidFill>
              </a:rPr>
              <a:t>CartProduct</a:t>
            </a:r>
            <a:r>
              <a:rPr lang="en-US" dirty="0">
                <a:solidFill>
                  <a:srgbClr val="000000"/>
                </a:solidFill>
              </a:rPr>
              <a:t>&gt;(</a:t>
            </a:r>
            <a:r>
              <a:rPr lang="en-US" dirty="0">
                <a:solidFill>
                  <a:srgbClr val="0000FF"/>
                </a:solidFill>
              </a:rPr>
              <a:t>null</a:t>
            </a:r>
            <a:r>
              <a:rPr lang="en-US" dirty="0">
                <a:solidFill>
                  <a:srgbClr val="000000"/>
                </a:solidFill>
              </a:rPr>
              <a:t>));</a:t>
            </a:r>
          </a:p>
          <a:p>
            <a:pPr marL="0" indent="0" defTabSz="228600">
              <a:lnSpc>
                <a:spcPct val="145000"/>
              </a:lnSpc>
              <a:spcBef>
                <a:spcPts val="0"/>
              </a:spcBef>
              <a:spcAft>
                <a:spcPts val="0"/>
              </a:spcAft>
              <a:buNone/>
            </a:pPr>
            <a:r>
              <a:rPr lang="en-US" dirty="0">
                <a:solidFill>
                  <a:srgbClr val="000000"/>
                </a:solidFill>
              </a:rPr>
              <a:t>	};</a:t>
            </a:r>
          </a:p>
          <a:p>
            <a:pPr marL="0" indent="0" defTabSz="228600">
              <a:lnSpc>
                <a:spcPct val="145000"/>
              </a:lnSpc>
              <a:spcBef>
                <a:spcPts val="0"/>
              </a:spcBef>
              <a:spcAft>
                <a:spcPts val="0"/>
              </a:spcAft>
              <a:buNone/>
            </a:pPr>
            <a:endParaRPr lang="en-US" dirty="0">
              <a:solidFill>
                <a:srgbClr val="000000"/>
              </a:solidFill>
            </a:endParaRPr>
          </a:p>
          <a:p>
            <a:pPr marL="0" indent="0" defTabSz="228600">
              <a:lnSpc>
                <a:spcPct val="145000"/>
              </a:lnSpc>
              <a:spcBef>
                <a:spcPts val="0"/>
              </a:spcBef>
              <a:spcAft>
                <a:spcPts val="0"/>
              </a:spcAft>
              <a:buNone/>
            </a:pPr>
            <a:r>
              <a:rPr lang="en-US" dirty="0">
                <a:solidFill>
                  <a:srgbClr val="000000"/>
                </a:solidFill>
              </a:rPr>
              <a:t>	</a:t>
            </a:r>
            <a:r>
              <a:rPr lang="en-US" dirty="0">
                <a:solidFill>
                  <a:srgbClr val="0000FF"/>
                </a:solidFill>
              </a:rPr>
              <a:t>var</a:t>
            </a:r>
            <a:r>
              <a:rPr lang="en-US" dirty="0">
                <a:solidFill>
                  <a:srgbClr val="000000"/>
                </a:solidFill>
              </a:rPr>
              <a:t> </a:t>
            </a:r>
            <a:r>
              <a:rPr lang="en-US" dirty="0" err="1">
                <a:solidFill>
                  <a:srgbClr val="000000"/>
                </a:solidFill>
              </a:rPr>
              <a:t>vm</a:t>
            </a:r>
            <a:r>
              <a:rPr lang="en-US" dirty="0">
                <a:solidFill>
                  <a:srgbClr val="000000"/>
                </a:solidFill>
              </a:rPr>
              <a:t> = </a:t>
            </a:r>
            <a:r>
              <a:rPr lang="en-US" dirty="0">
                <a:solidFill>
                  <a:srgbClr val="0000FF"/>
                </a:solidFill>
              </a:rPr>
              <a:t>await</a:t>
            </a:r>
            <a:r>
              <a:rPr lang="en-US" dirty="0">
                <a:solidFill>
                  <a:srgbClr val="000000"/>
                </a:solidFill>
              </a:rPr>
              <a:t> </a:t>
            </a:r>
            <a:r>
              <a:rPr lang="en-US" dirty="0" err="1">
                <a:solidFill>
                  <a:srgbClr val="000000"/>
                </a:solidFill>
              </a:rPr>
              <a:t>ResolveType</a:t>
            </a:r>
            <a:r>
              <a:rPr lang="en-US" dirty="0">
                <a:solidFill>
                  <a:srgbClr val="000000"/>
                </a:solidFill>
              </a:rPr>
              <a:t>&lt;</a:t>
            </a:r>
            <a:r>
              <a:rPr lang="en-US" dirty="0" err="1">
                <a:solidFill>
                  <a:srgbClr val="0000FF"/>
                </a:solidFill>
              </a:rPr>
              <a:t>ProductDetailPageViewModel</a:t>
            </a:r>
            <a:r>
              <a:rPr lang="en-US" dirty="0">
                <a:solidFill>
                  <a:srgbClr val="000000"/>
                </a:solidFill>
              </a:rPr>
              <a:t>&gt;();</a:t>
            </a:r>
          </a:p>
          <a:p>
            <a:pPr marL="0" indent="0" defTabSz="228600">
              <a:lnSpc>
                <a:spcPct val="145000"/>
              </a:lnSpc>
              <a:spcBef>
                <a:spcPts val="0"/>
              </a:spcBef>
              <a:spcAft>
                <a:spcPts val="0"/>
              </a:spcAft>
              <a:buNone/>
            </a:pPr>
            <a:endParaRPr lang="en-US" dirty="0">
              <a:solidFill>
                <a:srgbClr val="000000"/>
              </a:solidFill>
            </a:endParaRPr>
          </a:p>
          <a:p>
            <a:pPr marL="0" indent="0" defTabSz="228600">
              <a:lnSpc>
                <a:spcPct val="145000"/>
              </a:lnSpc>
              <a:spcBef>
                <a:spcPts val="0"/>
              </a:spcBef>
              <a:spcAft>
                <a:spcPts val="0"/>
              </a:spcAft>
              <a:buNone/>
            </a:pPr>
            <a:r>
              <a:rPr lang="en-US" dirty="0">
                <a:solidFill>
                  <a:srgbClr val="000000"/>
                </a:solidFill>
              </a:rPr>
              <a:t>	</a:t>
            </a:r>
            <a:r>
              <a:rPr lang="en-US" dirty="0" err="1">
                <a:solidFill>
                  <a:srgbClr val="000000"/>
                </a:solidFill>
              </a:rPr>
              <a:t>vm.AddToCartCommand.Execute</a:t>
            </a:r>
            <a:r>
              <a:rPr lang="en-US" dirty="0">
                <a:solidFill>
                  <a:srgbClr val="000000"/>
                </a:solidFill>
              </a:rPr>
              <a:t>();</a:t>
            </a:r>
          </a:p>
          <a:p>
            <a:pPr marL="0" indent="0" defTabSz="228600">
              <a:lnSpc>
                <a:spcPct val="145000"/>
              </a:lnSpc>
              <a:spcBef>
                <a:spcPts val="0"/>
              </a:spcBef>
              <a:spcAft>
                <a:spcPts val="0"/>
              </a:spcAft>
              <a:buNone/>
            </a:pPr>
            <a:endParaRPr lang="en-US" dirty="0">
              <a:solidFill>
                <a:srgbClr val="000000"/>
              </a:solidFill>
            </a:endParaRPr>
          </a:p>
          <a:p>
            <a:pPr marL="0" indent="0" defTabSz="228600">
              <a:lnSpc>
                <a:spcPct val="145000"/>
              </a:lnSpc>
              <a:spcBef>
                <a:spcPts val="0"/>
              </a:spcBef>
              <a:spcAft>
                <a:spcPts val="0"/>
              </a:spcAft>
              <a:buNone/>
            </a:pPr>
            <a:r>
              <a:rPr lang="en-US" dirty="0">
                <a:solidFill>
                  <a:srgbClr val="000000"/>
                </a:solidFill>
              </a:rPr>
              <a:t>	</a:t>
            </a:r>
            <a:r>
              <a:rPr lang="en-US" dirty="0" err="1">
                <a:solidFill>
                  <a:srgbClr val="000000"/>
                </a:solidFill>
              </a:rPr>
              <a:t>ValidateMock</a:t>
            </a:r>
            <a:r>
              <a:rPr lang="en-US" dirty="0">
                <a:solidFill>
                  <a:srgbClr val="000000"/>
                </a:solidFill>
              </a:rPr>
              <a:t>&lt;</a:t>
            </a:r>
            <a:r>
              <a:rPr lang="en-US" dirty="0" err="1">
                <a:solidFill>
                  <a:srgbClr val="0000FF"/>
                </a:solidFill>
              </a:rPr>
              <a:t>IPageDialogService</a:t>
            </a:r>
            <a:r>
              <a:rPr lang="en-US" dirty="0">
                <a:solidFill>
                  <a:srgbClr val="000000"/>
                </a:solidFill>
              </a:rPr>
              <a:t>&gt;(mock =&gt; {</a:t>
            </a:r>
          </a:p>
          <a:p>
            <a:pPr marL="0" indent="0" defTabSz="228600">
              <a:lnSpc>
                <a:spcPct val="145000"/>
              </a:lnSpc>
              <a:spcBef>
                <a:spcPts val="0"/>
              </a:spcBef>
              <a:spcAft>
                <a:spcPts val="0"/>
              </a:spcAft>
              <a:buNone/>
            </a:pPr>
            <a:r>
              <a:rPr lang="en-US" dirty="0">
                <a:solidFill>
                  <a:srgbClr val="000000"/>
                </a:solidFill>
              </a:rPr>
              <a:t>		</a:t>
            </a:r>
            <a:r>
              <a:rPr lang="en-US" dirty="0" err="1">
                <a:solidFill>
                  <a:srgbClr val="000000"/>
                </a:solidFill>
              </a:rPr>
              <a:t>mock.Verify</a:t>
            </a:r>
            <a:r>
              <a:rPr lang="en-US" dirty="0">
                <a:solidFill>
                  <a:srgbClr val="000000"/>
                </a:solidFill>
              </a:rPr>
              <a:t>(s =&gt; </a:t>
            </a:r>
            <a:r>
              <a:rPr lang="en-US" dirty="0" err="1">
                <a:solidFill>
                  <a:srgbClr val="000000"/>
                </a:solidFill>
              </a:rPr>
              <a:t>s.DisplayAlertAsync</a:t>
            </a:r>
            <a:r>
              <a:rPr lang="en-US" dirty="0">
                <a:solidFill>
                  <a:srgbClr val="000000"/>
                </a:solidFill>
              </a:rPr>
              <a:t>(</a:t>
            </a:r>
            <a:r>
              <a:rPr lang="en-US" dirty="0">
                <a:solidFill>
                  <a:srgbClr val="A31515"/>
                </a:solidFill>
              </a:rPr>
              <a:t>"Cart Error"</a:t>
            </a:r>
            <a:r>
              <a:rPr lang="en-US" dirty="0">
                <a:solidFill>
                  <a:srgbClr val="000000"/>
                </a:solidFill>
              </a:rPr>
              <a:t>, </a:t>
            </a:r>
          </a:p>
          <a:p>
            <a:pPr marL="0" indent="0" defTabSz="228600">
              <a:lnSpc>
                <a:spcPct val="145000"/>
              </a:lnSpc>
              <a:spcBef>
                <a:spcPts val="0"/>
              </a:spcBef>
              <a:spcAft>
                <a:spcPts val="0"/>
              </a:spcAft>
              <a:buNone/>
            </a:pPr>
            <a:r>
              <a:rPr lang="en-US" dirty="0">
                <a:solidFill>
                  <a:srgbClr val="000000"/>
                </a:solidFill>
              </a:rPr>
              <a:t>			</a:t>
            </a:r>
            <a:r>
              <a:rPr lang="en-US" dirty="0">
                <a:solidFill>
                  <a:srgbClr val="A31515"/>
                </a:solidFill>
              </a:rPr>
              <a:t>"We were unable to add the item to your cart"</a:t>
            </a:r>
            <a:r>
              <a:rPr lang="en-US" dirty="0">
                <a:solidFill>
                  <a:srgbClr val="000000"/>
                </a:solidFill>
              </a:rPr>
              <a:t>, </a:t>
            </a:r>
            <a:r>
              <a:rPr lang="en-US" dirty="0">
                <a:solidFill>
                  <a:srgbClr val="A31515"/>
                </a:solidFill>
              </a:rPr>
              <a:t>"Ok"</a:t>
            </a:r>
            <a:r>
              <a:rPr lang="en-US" dirty="0">
                <a:solidFill>
                  <a:srgbClr val="000000"/>
                </a:solidFill>
              </a:rPr>
              <a:t>), </a:t>
            </a:r>
            <a:r>
              <a:rPr lang="en-US" dirty="0" err="1">
                <a:solidFill>
                  <a:srgbClr val="000000"/>
                </a:solidFill>
              </a:rPr>
              <a:t>Times.Once</a:t>
            </a:r>
            <a:r>
              <a:rPr lang="en-US" dirty="0">
                <a:solidFill>
                  <a:srgbClr val="000000"/>
                </a:solidFill>
              </a:rPr>
              <a:t>);</a:t>
            </a:r>
          </a:p>
          <a:p>
            <a:pPr marL="0" indent="0" defTabSz="228600">
              <a:lnSpc>
                <a:spcPct val="145000"/>
              </a:lnSpc>
              <a:spcBef>
                <a:spcPts val="0"/>
              </a:spcBef>
              <a:spcAft>
                <a:spcPts val="0"/>
              </a:spcAft>
              <a:buNone/>
            </a:pPr>
            <a:r>
              <a:rPr lang="en-US" dirty="0">
                <a:solidFill>
                  <a:srgbClr val="000000"/>
                </a:solidFill>
              </a:rPr>
              <a:t>	});</a:t>
            </a:r>
          </a:p>
          <a:p>
            <a:pPr marL="0" indent="0" defTabSz="228600">
              <a:lnSpc>
                <a:spcPct val="145000"/>
              </a:lnSpc>
              <a:spcBef>
                <a:spcPts val="0"/>
              </a:spcBef>
              <a:spcAft>
                <a:spcPts val="0"/>
              </a:spcAft>
              <a:buNone/>
            </a:pPr>
            <a:r>
              <a:rPr lang="en-US" dirty="0">
                <a:solidFill>
                  <a:srgbClr val="000000"/>
                </a:solidFill>
              </a:rPr>
              <a:t>}</a:t>
            </a:r>
          </a:p>
        </p:txBody>
      </p:sp>
    </p:spTree>
    <p:extLst>
      <p:ext uri="{BB962C8B-B14F-4D97-AF65-F5344CB8AC3E}">
        <p14:creationId xmlns:p14="http://schemas.microsoft.com/office/powerpoint/2010/main" val="26298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6CF166-322D-1C4D-B55E-10517726FBC6}"/>
              </a:ext>
            </a:extLst>
          </p:cNvPr>
          <p:cNvSpPr/>
          <p:nvPr/>
        </p:nvSpPr>
        <p:spPr>
          <a:xfrm>
            <a:off x="6096000" y="0"/>
            <a:ext cx="6096000" cy="6858000"/>
          </a:xfrm>
          <a:prstGeom prst="rect">
            <a:avLst/>
          </a:prstGeom>
          <a:solidFill>
            <a:srgbClr val="3499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ell phone&#10;&#10;Description automatically generated">
            <a:extLst>
              <a:ext uri="{FF2B5EF4-FFF2-40B4-BE49-F238E27FC236}">
                <a16:creationId xmlns:a16="http://schemas.microsoft.com/office/drawing/2014/main" id="{1DA2A554-AD7C-F547-B835-A024B5967567}"/>
              </a:ext>
            </a:extLst>
          </p:cNvPr>
          <p:cNvPicPr>
            <a:picLocks noChangeAspect="1"/>
          </p:cNvPicPr>
          <p:nvPr/>
        </p:nvPicPr>
        <p:blipFill>
          <a:blip r:embed="rId2"/>
          <a:stretch>
            <a:fillRect/>
          </a:stretch>
        </p:blipFill>
        <p:spPr>
          <a:xfrm>
            <a:off x="6938470" y="0"/>
            <a:ext cx="4095750" cy="6858000"/>
          </a:xfrm>
          <a:prstGeom prst="rect">
            <a:avLst/>
          </a:prstGeom>
        </p:spPr>
      </p:pic>
      <p:sp>
        <p:nvSpPr>
          <p:cNvPr id="17" name="Title 1">
            <a:extLst>
              <a:ext uri="{FF2B5EF4-FFF2-40B4-BE49-F238E27FC236}">
                <a16:creationId xmlns:a16="http://schemas.microsoft.com/office/drawing/2014/main" id="{73837B25-97BB-E146-86DF-DD61B6A33211}"/>
              </a:ext>
            </a:extLst>
          </p:cNvPr>
          <p:cNvSpPr>
            <a:spLocks noGrp="1"/>
          </p:cNvSpPr>
          <p:nvPr>
            <p:ph type="title" idx="4294967295"/>
          </p:nvPr>
        </p:nvSpPr>
        <p:spPr>
          <a:xfrm>
            <a:off x="0" y="1993900"/>
            <a:ext cx="4381500" cy="885825"/>
          </a:xfrm>
        </p:spPr>
        <p:txBody>
          <a:bodyPr vert="horz" lIns="91440" tIns="45720" rIns="91440" bIns="45720" rtlCol="0" anchor="ctr">
            <a:normAutofit/>
          </a:bodyPr>
          <a:lstStyle/>
          <a:p>
            <a:r>
              <a:rPr lang="en-US" sz="5400" b="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AGENDA</a:t>
            </a:r>
            <a:endParaRPr lang="en-US" sz="5400" b="1" kern="120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Title 1">
            <a:extLst>
              <a:ext uri="{FF2B5EF4-FFF2-40B4-BE49-F238E27FC236}">
                <a16:creationId xmlns:a16="http://schemas.microsoft.com/office/drawing/2014/main" id="{CE83F99F-D936-E147-80D0-25261605C7AF}"/>
              </a:ext>
            </a:extLst>
          </p:cNvPr>
          <p:cNvSpPr txBox="1">
            <a:spLocks/>
          </p:cNvSpPr>
          <p:nvPr/>
        </p:nvSpPr>
        <p:spPr>
          <a:xfrm>
            <a:off x="557743" y="2897245"/>
            <a:ext cx="4475765" cy="886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sz="20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Download our Xamarin based mobile app: </a:t>
            </a:r>
            <a:r>
              <a:rPr lang="en-US" sz="2000">
                <a:solidFill>
                  <a:srgbClr val="3499DC"/>
                </a:solidFill>
                <a:latin typeface="Open Sans" panose="020B0606030504020204" pitchFamily="34" charset="0"/>
                <a:ea typeface="Open Sans" panose="020B0606030504020204" pitchFamily="34" charset="0"/>
                <a:cs typeface="Open Sans" panose="020B0606030504020204" pitchFamily="34" charset="0"/>
              </a:rPr>
              <a:t>XamDevSummit.</a:t>
            </a:r>
          </a:p>
        </p:txBody>
      </p:sp>
      <p:pic>
        <p:nvPicPr>
          <p:cNvPr id="12" name="Picture 11">
            <a:extLst>
              <a:ext uri="{FF2B5EF4-FFF2-40B4-BE49-F238E27FC236}">
                <a16:creationId xmlns:a16="http://schemas.microsoft.com/office/drawing/2014/main" id="{BC081CF1-ADCC-0F42-AE97-2BFC07135F4C}"/>
              </a:ext>
            </a:extLst>
          </p:cNvPr>
          <p:cNvPicPr>
            <a:picLocks noChangeAspect="1"/>
          </p:cNvPicPr>
          <p:nvPr/>
        </p:nvPicPr>
        <p:blipFill>
          <a:blip r:embed="rId3"/>
          <a:stretch>
            <a:fillRect/>
          </a:stretch>
        </p:blipFill>
        <p:spPr>
          <a:xfrm>
            <a:off x="2072479" y="4139869"/>
            <a:ext cx="1292494" cy="382446"/>
          </a:xfrm>
          <a:prstGeom prst="rect">
            <a:avLst/>
          </a:prstGeom>
        </p:spPr>
      </p:pic>
      <p:pic>
        <p:nvPicPr>
          <p:cNvPr id="13" name="Picture 12">
            <a:extLst>
              <a:ext uri="{FF2B5EF4-FFF2-40B4-BE49-F238E27FC236}">
                <a16:creationId xmlns:a16="http://schemas.microsoft.com/office/drawing/2014/main" id="{447B2FF8-4F9F-3D44-B400-D266C0F5A7FD}"/>
              </a:ext>
            </a:extLst>
          </p:cNvPr>
          <p:cNvPicPr>
            <a:picLocks noChangeAspect="1"/>
          </p:cNvPicPr>
          <p:nvPr/>
        </p:nvPicPr>
        <p:blipFill>
          <a:blip r:embed="rId4"/>
          <a:stretch>
            <a:fillRect/>
          </a:stretch>
        </p:blipFill>
        <p:spPr>
          <a:xfrm>
            <a:off x="583764" y="4141272"/>
            <a:ext cx="1292492" cy="383653"/>
          </a:xfrm>
          <a:prstGeom prst="rect">
            <a:avLst/>
          </a:prstGeom>
        </p:spPr>
      </p:pic>
    </p:spTree>
    <p:extLst>
      <p:ext uri="{BB962C8B-B14F-4D97-AF65-F5344CB8AC3E}">
        <p14:creationId xmlns:p14="http://schemas.microsoft.com/office/powerpoint/2010/main" val="1150206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0E87F6-5D13-45AE-AFEC-643F8A12CDA8}"/>
              </a:ext>
            </a:extLst>
          </p:cNvPr>
          <p:cNvSpPr>
            <a:spLocks noGrp="1"/>
          </p:cNvSpPr>
          <p:nvPr>
            <p:ph type="body" sz="quarter" idx="13"/>
          </p:nvPr>
        </p:nvSpPr>
        <p:spPr/>
        <p:txBody>
          <a:bodyPr/>
          <a:lstStyle/>
          <a:p>
            <a:pPr marL="0" indent="0" defTabSz="228600">
              <a:lnSpc>
                <a:spcPct val="100000"/>
              </a:lnSpc>
              <a:spcBef>
                <a:spcPts val="0"/>
              </a:spcBef>
              <a:spcAft>
                <a:spcPts val="0"/>
              </a:spcAft>
              <a:buNone/>
            </a:pPr>
            <a:r>
              <a:rPr lang="en-US" dirty="0">
                <a:solidFill>
                  <a:srgbClr val="000000"/>
                </a:solidFill>
              </a:rPr>
              <a:t>[</a:t>
            </a:r>
            <a:r>
              <a:rPr lang="en-US" dirty="0">
                <a:solidFill>
                  <a:srgbClr val="0000FF"/>
                </a:solidFill>
              </a:rPr>
              <a:t>Test</a:t>
            </a:r>
            <a:r>
              <a:rPr lang="en-US" dirty="0">
                <a:solidFill>
                  <a:srgbClr val="000000"/>
                </a:solidFill>
              </a:rPr>
              <a:t>]</a:t>
            </a:r>
          </a:p>
          <a:p>
            <a:pPr marL="0" indent="0" defTabSz="228600">
              <a:lnSpc>
                <a:spcPct val="100000"/>
              </a:lnSpc>
              <a:spcBef>
                <a:spcPts val="0"/>
              </a:spcBef>
              <a:spcAft>
                <a:spcPts val="0"/>
              </a:spcAft>
              <a:buNone/>
            </a:pPr>
            <a:r>
              <a:rPr lang="en-US" dirty="0">
                <a:solidFill>
                  <a:srgbClr val="0000FF"/>
                </a:solidFill>
              </a:rPr>
              <a:t>public</a:t>
            </a:r>
            <a:r>
              <a:rPr lang="en-US" dirty="0">
                <a:solidFill>
                  <a:srgbClr val="000000"/>
                </a:solidFill>
              </a:rPr>
              <a:t> </a:t>
            </a:r>
            <a:r>
              <a:rPr lang="en-US" dirty="0">
                <a:solidFill>
                  <a:srgbClr val="0000FF"/>
                </a:solidFill>
              </a:rPr>
              <a:t>async</a:t>
            </a:r>
            <a:r>
              <a:rPr lang="en-US" dirty="0">
                <a:solidFill>
                  <a:srgbClr val="000000"/>
                </a:solidFill>
              </a:rPr>
              <a:t> </a:t>
            </a:r>
            <a:r>
              <a:rPr lang="en-US" dirty="0">
                <a:solidFill>
                  <a:srgbClr val="0000FF"/>
                </a:solidFill>
              </a:rPr>
              <a:t>Task</a:t>
            </a:r>
            <a:r>
              <a:rPr lang="en-US" dirty="0">
                <a:solidFill>
                  <a:srgbClr val="000000"/>
                </a:solidFill>
              </a:rPr>
              <a:t> </a:t>
            </a:r>
            <a:r>
              <a:rPr lang="en-US" dirty="0" err="1">
                <a:solidFill>
                  <a:srgbClr val="000000"/>
                </a:solidFill>
              </a:rPr>
              <a:t>ReturnToProductsPageCommandGoesBack</a:t>
            </a:r>
            <a:r>
              <a:rPr lang="en-US" dirty="0">
                <a:solidFill>
                  <a:srgbClr val="000000"/>
                </a:solidFill>
              </a:rPr>
              <a:t>()</a:t>
            </a:r>
          </a:p>
          <a:p>
            <a:pPr marL="0" indent="0" defTabSz="228600">
              <a:lnSpc>
                <a:spcPct val="100000"/>
              </a:lnSpc>
              <a:spcBef>
                <a:spcPts val="0"/>
              </a:spcBef>
              <a:spcAft>
                <a:spcPts val="0"/>
              </a:spcAft>
              <a:buNone/>
            </a:pPr>
            <a:r>
              <a:rPr lang="en-US" dirty="0">
                <a:solidFill>
                  <a:srgbClr val="000000"/>
                </a:solidFill>
              </a:rPr>
              <a:t>{</a:t>
            </a:r>
          </a:p>
          <a:p>
            <a:pPr marL="0" indent="0" defTabSz="228600">
              <a:lnSpc>
                <a:spcPct val="100000"/>
              </a:lnSpc>
              <a:spcBef>
                <a:spcPts val="0"/>
              </a:spcBef>
              <a:spcAft>
                <a:spcPts val="0"/>
              </a:spcAft>
              <a:buNone/>
            </a:pPr>
            <a:r>
              <a:rPr lang="en-US" dirty="0">
                <a:solidFill>
                  <a:srgbClr val="000000"/>
                </a:solidFill>
              </a:rPr>
              <a:t>	</a:t>
            </a:r>
            <a:r>
              <a:rPr lang="en-US" dirty="0">
                <a:solidFill>
                  <a:srgbClr val="0000FF"/>
                </a:solidFill>
              </a:rPr>
              <a:t>var</a:t>
            </a:r>
            <a:r>
              <a:rPr lang="en-US" dirty="0">
                <a:solidFill>
                  <a:srgbClr val="000000"/>
                </a:solidFill>
              </a:rPr>
              <a:t> </a:t>
            </a:r>
            <a:r>
              <a:rPr lang="en-US" dirty="0" err="1">
                <a:solidFill>
                  <a:srgbClr val="000000"/>
                </a:solidFill>
              </a:rPr>
              <a:t>vm</a:t>
            </a:r>
            <a:r>
              <a:rPr lang="en-US" dirty="0">
                <a:solidFill>
                  <a:srgbClr val="000000"/>
                </a:solidFill>
              </a:rPr>
              <a:t> = </a:t>
            </a:r>
            <a:r>
              <a:rPr lang="en-US" dirty="0">
                <a:solidFill>
                  <a:srgbClr val="0000FF"/>
                </a:solidFill>
              </a:rPr>
              <a:t>await</a:t>
            </a:r>
            <a:r>
              <a:rPr lang="en-US" dirty="0">
                <a:solidFill>
                  <a:srgbClr val="000000"/>
                </a:solidFill>
              </a:rPr>
              <a:t> </a:t>
            </a:r>
          </a:p>
          <a:p>
            <a:pPr marL="0" indent="0" defTabSz="228600">
              <a:lnSpc>
                <a:spcPct val="100000"/>
              </a:lnSpc>
              <a:spcBef>
                <a:spcPts val="0"/>
              </a:spcBef>
              <a:spcAft>
                <a:spcPts val="0"/>
              </a:spcAft>
              <a:buNone/>
            </a:pPr>
            <a:r>
              <a:rPr lang="en-US" dirty="0">
                <a:solidFill>
                  <a:srgbClr val="000000"/>
                </a:solidFill>
              </a:rPr>
              <a:t>		</a:t>
            </a:r>
            <a:r>
              <a:rPr lang="en-US" dirty="0" err="1">
                <a:solidFill>
                  <a:srgbClr val="000000"/>
                </a:solidFill>
              </a:rPr>
              <a:t>ResolveAndCallOnNavigatedToAsync</a:t>
            </a:r>
            <a:r>
              <a:rPr lang="en-US" dirty="0">
                <a:solidFill>
                  <a:srgbClr val="000000"/>
                </a:solidFill>
              </a:rPr>
              <a:t>&lt;</a:t>
            </a:r>
            <a:r>
              <a:rPr lang="en-US" dirty="0" err="1">
                <a:solidFill>
                  <a:srgbClr val="0000FF"/>
                </a:solidFill>
              </a:rPr>
              <a:t>ProductDetailPageViewModel</a:t>
            </a:r>
            <a:r>
              <a:rPr lang="en-US" dirty="0">
                <a:solidFill>
                  <a:srgbClr val="000000"/>
                </a:solidFill>
              </a:rPr>
              <a:t>&gt;(</a:t>
            </a:r>
          </a:p>
          <a:p>
            <a:pPr marL="0" indent="0" defTabSz="228600">
              <a:lnSpc>
                <a:spcPct val="100000"/>
              </a:lnSpc>
              <a:spcBef>
                <a:spcPts val="0"/>
              </a:spcBef>
              <a:spcAft>
                <a:spcPts val="0"/>
              </a:spcAft>
              <a:buNone/>
            </a:pPr>
            <a:r>
              <a:rPr lang="en-US" dirty="0">
                <a:solidFill>
                  <a:srgbClr val="000000"/>
                </a:solidFill>
              </a:rPr>
              <a:t>			</a:t>
            </a:r>
            <a:r>
              <a:rPr lang="en-US" dirty="0" err="1">
                <a:solidFill>
                  <a:srgbClr val="000000"/>
                </a:solidFill>
              </a:rPr>
              <a:t>NavigationMode.New</a:t>
            </a:r>
            <a:r>
              <a:rPr lang="en-US" dirty="0">
                <a:solidFill>
                  <a:srgbClr val="000000"/>
                </a:solidFill>
              </a:rPr>
              <a:t>,</a:t>
            </a:r>
          </a:p>
          <a:p>
            <a:pPr marL="0" indent="0" defTabSz="228600">
              <a:lnSpc>
                <a:spcPct val="100000"/>
              </a:lnSpc>
              <a:spcBef>
                <a:spcPts val="0"/>
              </a:spcBef>
              <a:spcAft>
                <a:spcPts val="0"/>
              </a:spcAft>
              <a:buNone/>
            </a:pPr>
            <a:r>
              <a:rPr lang="en-US" dirty="0">
                <a:solidFill>
                  <a:srgbClr val="000000"/>
                </a:solidFill>
              </a:rPr>
              <a:t>			</a:t>
            </a:r>
            <a:r>
              <a:rPr lang="en-US" dirty="0">
                <a:solidFill>
                  <a:srgbClr val="0000FF"/>
                </a:solidFill>
              </a:rPr>
              <a:t>new</a:t>
            </a:r>
            <a:r>
              <a:rPr lang="en-US" dirty="0">
                <a:solidFill>
                  <a:srgbClr val="000000"/>
                </a:solidFill>
              </a:rPr>
              <a:t> </a:t>
            </a:r>
            <a:r>
              <a:rPr lang="en-US" dirty="0" err="1">
                <a:solidFill>
                  <a:srgbClr val="0000FF"/>
                </a:solidFill>
              </a:rPr>
              <a:t>KeyValuePair</a:t>
            </a:r>
            <a:r>
              <a:rPr lang="en-US" dirty="0">
                <a:solidFill>
                  <a:srgbClr val="000000"/>
                </a:solidFill>
              </a:rPr>
              <a:t>&lt;</a:t>
            </a:r>
            <a:r>
              <a:rPr lang="en-US" dirty="0">
                <a:solidFill>
                  <a:srgbClr val="0000FF"/>
                </a:solidFill>
              </a:rPr>
              <a:t>string</a:t>
            </a:r>
            <a:r>
              <a:rPr lang="en-US" dirty="0">
                <a:solidFill>
                  <a:srgbClr val="000000"/>
                </a:solidFill>
              </a:rPr>
              <a:t>, </a:t>
            </a:r>
            <a:r>
              <a:rPr lang="en-US" dirty="0">
                <a:solidFill>
                  <a:srgbClr val="0000FF"/>
                </a:solidFill>
              </a:rPr>
              <a:t>object</a:t>
            </a:r>
            <a:r>
              <a:rPr lang="en-US" dirty="0">
                <a:solidFill>
                  <a:srgbClr val="000000"/>
                </a:solidFill>
              </a:rPr>
              <a:t>&gt;(</a:t>
            </a:r>
            <a:r>
              <a:rPr lang="en-US" dirty="0">
                <a:solidFill>
                  <a:srgbClr val="A31515"/>
                </a:solidFill>
              </a:rPr>
              <a:t>"</a:t>
            </a:r>
            <a:r>
              <a:rPr lang="en-US" dirty="0" err="1">
                <a:solidFill>
                  <a:srgbClr val="A31515"/>
                </a:solidFill>
              </a:rPr>
              <a:t>productId</a:t>
            </a:r>
            <a:r>
              <a:rPr lang="en-US" dirty="0">
                <a:solidFill>
                  <a:srgbClr val="A31515"/>
                </a:solidFill>
              </a:rPr>
              <a:t>"</a:t>
            </a:r>
            <a:r>
              <a:rPr lang="en-US" dirty="0">
                <a:solidFill>
                  <a:srgbClr val="000000"/>
                </a:solidFill>
              </a:rPr>
              <a:t>, </a:t>
            </a:r>
            <a:r>
              <a:rPr lang="en-US" dirty="0">
                <a:solidFill>
                  <a:srgbClr val="09885A"/>
                </a:solidFill>
              </a:rPr>
              <a:t>1</a:t>
            </a:r>
            <a:r>
              <a:rPr lang="en-US" dirty="0">
                <a:solidFill>
                  <a:srgbClr val="000000"/>
                </a:solidFill>
              </a:rPr>
              <a:t>));</a:t>
            </a:r>
          </a:p>
          <a:p>
            <a:pPr marL="0" indent="0" defTabSz="228600">
              <a:lnSpc>
                <a:spcPct val="100000"/>
              </a:lnSpc>
              <a:spcBef>
                <a:spcPts val="0"/>
              </a:spcBef>
              <a:spcAft>
                <a:spcPts val="0"/>
              </a:spcAft>
              <a:buNone/>
            </a:pPr>
            <a:endParaRPr lang="en-US" dirty="0">
              <a:solidFill>
                <a:srgbClr val="000000"/>
              </a:solidFill>
            </a:endParaRPr>
          </a:p>
          <a:p>
            <a:pPr marL="0" indent="0" defTabSz="228600">
              <a:lnSpc>
                <a:spcPct val="100000"/>
              </a:lnSpc>
              <a:spcBef>
                <a:spcPts val="0"/>
              </a:spcBef>
              <a:spcAft>
                <a:spcPts val="0"/>
              </a:spcAft>
              <a:buNone/>
            </a:pPr>
            <a:r>
              <a:rPr lang="en-US" dirty="0">
                <a:solidFill>
                  <a:srgbClr val="000000"/>
                </a:solidFill>
              </a:rPr>
              <a:t>	</a:t>
            </a:r>
            <a:r>
              <a:rPr lang="en-US" dirty="0" err="1">
                <a:solidFill>
                  <a:srgbClr val="000000"/>
                </a:solidFill>
              </a:rPr>
              <a:t>vm.ReturnToProductsPageCommand.Execute</a:t>
            </a:r>
            <a:r>
              <a:rPr lang="en-US" dirty="0">
                <a:solidFill>
                  <a:srgbClr val="000000"/>
                </a:solidFill>
              </a:rPr>
              <a:t>();</a:t>
            </a:r>
          </a:p>
          <a:p>
            <a:pPr marL="0" indent="0" defTabSz="228600">
              <a:lnSpc>
                <a:spcPct val="100000"/>
              </a:lnSpc>
              <a:spcBef>
                <a:spcPts val="0"/>
              </a:spcBef>
              <a:spcAft>
                <a:spcPts val="0"/>
              </a:spcAft>
              <a:buNone/>
            </a:pPr>
            <a:endParaRPr lang="en-US" dirty="0">
              <a:solidFill>
                <a:srgbClr val="000000"/>
              </a:solidFill>
            </a:endParaRPr>
          </a:p>
          <a:p>
            <a:pPr marL="0" indent="0" defTabSz="228600">
              <a:lnSpc>
                <a:spcPct val="100000"/>
              </a:lnSpc>
              <a:spcBef>
                <a:spcPts val="0"/>
              </a:spcBef>
              <a:spcAft>
                <a:spcPts val="0"/>
              </a:spcAft>
              <a:buNone/>
            </a:pPr>
            <a:r>
              <a:rPr lang="en-US" dirty="0">
                <a:solidFill>
                  <a:srgbClr val="000000"/>
                </a:solidFill>
              </a:rPr>
              <a:t>	</a:t>
            </a:r>
            <a:r>
              <a:rPr lang="en-US" dirty="0" err="1">
                <a:solidFill>
                  <a:srgbClr val="000000"/>
                </a:solidFill>
              </a:rPr>
              <a:t>VerifyNavigationGoBackAsync</a:t>
            </a:r>
            <a:r>
              <a:rPr lang="en-US" dirty="0">
                <a:solidFill>
                  <a:srgbClr val="000000"/>
                </a:solidFill>
              </a:rPr>
              <a:t>(</a:t>
            </a:r>
            <a:r>
              <a:rPr lang="en-US" dirty="0" err="1">
                <a:solidFill>
                  <a:srgbClr val="000000"/>
                </a:solidFill>
              </a:rPr>
              <a:t>Times.Once</a:t>
            </a:r>
            <a:r>
              <a:rPr lang="en-US" dirty="0">
                <a:solidFill>
                  <a:srgbClr val="000000"/>
                </a:solidFill>
              </a:rPr>
              <a:t>);</a:t>
            </a:r>
          </a:p>
          <a:p>
            <a:pPr marL="0" indent="0" defTabSz="228600">
              <a:lnSpc>
                <a:spcPct val="100000"/>
              </a:lnSpc>
              <a:spcBef>
                <a:spcPts val="0"/>
              </a:spcBef>
              <a:spcAft>
                <a:spcPts val="0"/>
              </a:spcAft>
              <a:buNone/>
            </a:pPr>
            <a:r>
              <a:rPr lang="en-US" dirty="0">
                <a:solidFill>
                  <a:srgbClr val="000000"/>
                </a:solidFill>
              </a:rPr>
              <a:t>}</a:t>
            </a:r>
          </a:p>
        </p:txBody>
      </p:sp>
    </p:spTree>
    <p:extLst>
      <p:ext uri="{BB962C8B-B14F-4D97-AF65-F5344CB8AC3E}">
        <p14:creationId xmlns:p14="http://schemas.microsoft.com/office/powerpoint/2010/main" val="1067797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304CC-DDEA-4787-814A-A344DAACEA68}"/>
              </a:ext>
            </a:extLst>
          </p:cNvPr>
          <p:cNvSpPr>
            <a:spLocks noGrp="1"/>
          </p:cNvSpPr>
          <p:nvPr>
            <p:ph type="title"/>
          </p:nvPr>
        </p:nvSpPr>
        <p:spPr/>
        <p:txBody>
          <a:bodyPr/>
          <a:lstStyle/>
          <a:p>
            <a:r>
              <a:rPr lang="en-US" dirty="0"/>
              <a:t>https://EaseLibrary.com</a:t>
            </a:r>
          </a:p>
        </p:txBody>
      </p:sp>
      <p:sp>
        <p:nvSpPr>
          <p:cNvPr id="3" name="Text Placeholder 2">
            <a:extLst>
              <a:ext uri="{FF2B5EF4-FFF2-40B4-BE49-F238E27FC236}">
                <a16:creationId xmlns:a16="http://schemas.microsoft.com/office/drawing/2014/main" id="{75A94E86-2B65-4A1C-B4F2-3B929E420AA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364164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907E-4380-4C0A-AD4F-16C68E5BAF36}"/>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3B7682DF-DA62-40BF-B333-BD2B9C8C9BDA}"/>
              </a:ext>
            </a:extLst>
          </p:cNvPr>
          <p:cNvSpPr>
            <a:spLocks noGrp="1"/>
          </p:cNvSpPr>
          <p:nvPr>
            <p:ph sz="half" idx="1"/>
          </p:nvPr>
        </p:nvSpPr>
        <p:spPr/>
        <p:txBody>
          <a:bodyPr>
            <a:normAutofit/>
          </a:bodyPr>
          <a:lstStyle/>
          <a:p>
            <a:r>
              <a:rPr lang="en-US" dirty="0"/>
              <a:t>GitHub</a:t>
            </a:r>
          </a:p>
          <a:p>
            <a:pPr lvl="1"/>
            <a:r>
              <a:rPr lang="en-US" dirty="0"/>
              <a:t>Library Source</a:t>
            </a:r>
          </a:p>
          <a:p>
            <a:pPr lvl="1"/>
            <a:r>
              <a:rPr lang="en-US" dirty="0"/>
              <a:t>Prism Forms Demo</a:t>
            </a:r>
          </a:p>
          <a:p>
            <a:r>
              <a:rPr lang="en-US"/>
              <a:t>NuGet</a:t>
            </a:r>
            <a:endParaRPr lang="en-US" dirty="0"/>
          </a:p>
          <a:p>
            <a:pPr lvl="1"/>
            <a:r>
              <a:rPr lang="en-US" dirty="0"/>
              <a:t>Unity</a:t>
            </a:r>
          </a:p>
          <a:p>
            <a:pPr lvl="2"/>
            <a:r>
              <a:rPr lang="en-US" dirty="0" err="1"/>
              <a:t>Ease.Unity</a:t>
            </a:r>
            <a:endParaRPr lang="en-US" dirty="0"/>
          </a:p>
          <a:p>
            <a:pPr lvl="2"/>
            <a:r>
              <a:rPr lang="en-US" dirty="0" err="1"/>
              <a:t>Ease.Unity.PrismForms</a:t>
            </a:r>
            <a:endParaRPr lang="en-US" dirty="0"/>
          </a:p>
          <a:p>
            <a:pPr lvl="1"/>
            <a:r>
              <a:rPr lang="en-US" dirty="0" err="1"/>
              <a:t>DryIoc</a:t>
            </a:r>
            <a:endParaRPr lang="en-US" dirty="0"/>
          </a:p>
          <a:p>
            <a:pPr lvl="2"/>
            <a:r>
              <a:rPr lang="en-US" dirty="0"/>
              <a:t>Core: </a:t>
            </a:r>
            <a:r>
              <a:rPr lang="en-US" dirty="0" err="1"/>
              <a:t>Ease.DryIoc</a:t>
            </a:r>
            <a:endParaRPr lang="en-US" dirty="0"/>
          </a:p>
          <a:p>
            <a:pPr lvl="2"/>
            <a:r>
              <a:rPr lang="en-US" dirty="0" err="1"/>
              <a:t>Ease.DryIoc.PrismForms</a:t>
            </a:r>
            <a:endParaRPr lang="en-US" dirty="0"/>
          </a:p>
        </p:txBody>
      </p:sp>
      <p:sp>
        <p:nvSpPr>
          <p:cNvPr id="4" name="Content Placeholder 3">
            <a:extLst>
              <a:ext uri="{FF2B5EF4-FFF2-40B4-BE49-F238E27FC236}">
                <a16:creationId xmlns:a16="http://schemas.microsoft.com/office/drawing/2014/main" id="{8A448B6F-F94B-4669-95F2-0FBD49D044D5}"/>
              </a:ext>
            </a:extLst>
          </p:cNvPr>
          <p:cNvSpPr>
            <a:spLocks noGrp="1"/>
          </p:cNvSpPr>
          <p:nvPr>
            <p:ph sz="half" idx="2"/>
          </p:nvPr>
        </p:nvSpPr>
        <p:spPr/>
        <p:txBody>
          <a:bodyPr>
            <a:normAutofit/>
          </a:bodyPr>
          <a:lstStyle/>
          <a:p>
            <a:pPr marL="0" indent="0">
              <a:buNone/>
            </a:pPr>
            <a:r>
              <a:rPr lang="en-US" dirty="0"/>
              <a:t>https://EaseLibrary.com </a:t>
            </a:r>
          </a:p>
          <a:p>
            <a:pPr marL="0" indent="0">
              <a:buNone/>
            </a:pPr>
            <a:r>
              <a:rPr lang="en-US" dirty="0"/>
              <a:t>@ </a:t>
            </a:r>
            <a:r>
              <a:rPr lang="en-US" dirty="0" err="1"/>
              <a:t>EaseLibrary</a:t>
            </a:r>
            <a:endParaRPr lang="en-US" dirty="0"/>
          </a:p>
          <a:p>
            <a:pPr marL="0" indent="0">
              <a:buNone/>
            </a:pPr>
            <a:endParaRPr lang="en-US" dirty="0"/>
          </a:p>
          <a:p>
            <a:pPr marL="0" indent="0">
              <a:buNone/>
            </a:pPr>
            <a:r>
              <a:rPr lang="en-US" dirty="0"/>
              <a:t>https://DuaneNewman.net</a:t>
            </a:r>
          </a:p>
          <a:p>
            <a:pPr marL="0" indent="0">
              <a:buNone/>
            </a:pPr>
            <a:r>
              <a:rPr lang="en-US" dirty="0"/>
              <a:t>@</a:t>
            </a:r>
            <a:r>
              <a:rPr lang="en-US" dirty="0" err="1"/>
              <a:t>DuaneNewman</a:t>
            </a:r>
            <a:endParaRPr lang="en-US" dirty="0"/>
          </a:p>
        </p:txBody>
      </p:sp>
    </p:spTree>
    <p:extLst>
      <p:ext uri="{BB962C8B-B14F-4D97-AF65-F5344CB8AC3E}">
        <p14:creationId xmlns:p14="http://schemas.microsoft.com/office/powerpoint/2010/main" val="2011892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B26623-E122-A544-B08D-13B61600C4BD}"/>
              </a:ext>
            </a:extLst>
          </p:cNvPr>
          <p:cNvSpPr/>
          <p:nvPr/>
        </p:nvSpPr>
        <p:spPr>
          <a:xfrm>
            <a:off x="0" y="0"/>
            <a:ext cx="12192000" cy="6858000"/>
          </a:xfrm>
          <a:prstGeom prst="rect">
            <a:avLst/>
          </a:prstGeom>
          <a:solidFill>
            <a:srgbClr val="3499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DE94A549-8D83-7048-ABF5-D29F1C38E723}"/>
              </a:ext>
            </a:extLst>
          </p:cNvPr>
          <p:cNvSpPr txBox="1">
            <a:spLocks/>
          </p:cNvSpPr>
          <p:nvPr/>
        </p:nvSpPr>
        <p:spPr>
          <a:xfrm>
            <a:off x="3764910" y="2951626"/>
            <a:ext cx="4662179" cy="9547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a:solidFill>
                  <a:srgbClr val="FFFFFF"/>
                </a:solidFill>
                <a:latin typeface="Open Sans" panose="020B0606030504020204" pitchFamily="34" charset="0"/>
                <a:ea typeface="Open Sans" panose="020B0606030504020204" pitchFamily="34" charset="0"/>
                <a:cs typeface="Open Sans" panose="020B0606030504020204" pitchFamily="34" charset="0"/>
              </a:rPr>
              <a:t>Q &amp; A</a:t>
            </a:r>
          </a:p>
        </p:txBody>
      </p:sp>
    </p:spTree>
    <p:extLst>
      <p:ext uri="{BB962C8B-B14F-4D97-AF65-F5344CB8AC3E}">
        <p14:creationId xmlns:p14="http://schemas.microsoft.com/office/powerpoint/2010/main" val="1575875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B26623-E122-A544-B08D-13B61600C4BD}"/>
              </a:ext>
            </a:extLst>
          </p:cNvPr>
          <p:cNvSpPr/>
          <p:nvPr/>
        </p:nvSpPr>
        <p:spPr>
          <a:xfrm>
            <a:off x="0" y="0"/>
            <a:ext cx="12192000" cy="6858000"/>
          </a:xfrm>
          <a:prstGeom prst="rect">
            <a:avLst/>
          </a:prstGeom>
          <a:solidFill>
            <a:srgbClr val="3499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B8CB011D-55F9-D846-885D-C6F8FFCD72B3}"/>
              </a:ext>
            </a:extLst>
          </p:cNvPr>
          <p:cNvSpPr>
            <a:spLocks noGrp="1"/>
          </p:cNvSpPr>
          <p:nvPr>
            <p:ph type="title"/>
          </p:nvPr>
        </p:nvSpPr>
        <p:spPr>
          <a:xfrm>
            <a:off x="3764909" y="4188752"/>
            <a:ext cx="4662179" cy="954748"/>
          </a:xfrm>
        </p:spPr>
        <p:txBody>
          <a:bodyPr vert="horz" lIns="91440" tIns="45720" rIns="91440" bIns="45720" rtlCol="0" anchor="ctr">
            <a:normAutofit/>
          </a:bodyPr>
          <a:lstStyle/>
          <a:p>
            <a:pPr algn="ctr"/>
            <a:r>
              <a:rPr lang="en-US" sz="6000" b="1" kern="1200">
                <a:solidFill>
                  <a:srgbClr val="FFFFFF"/>
                </a:solidFill>
                <a:latin typeface="Open Sans" panose="020B0606030504020204" pitchFamily="34" charset="0"/>
                <a:ea typeface="Open Sans" panose="020B0606030504020204" pitchFamily="34" charset="0"/>
                <a:cs typeface="Open Sans" panose="020B0606030504020204" pitchFamily="34" charset="0"/>
              </a:rPr>
              <a:t>Thank You!</a:t>
            </a:r>
          </a:p>
        </p:txBody>
      </p:sp>
      <p:pic>
        <p:nvPicPr>
          <p:cNvPr id="8" name="Picture 7">
            <a:extLst>
              <a:ext uri="{FF2B5EF4-FFF2-40B4-BE49-F238E27FC236}">
                <a16:creationId xmlns:a16="http://schemas.microsoft.com/office/drawing/2014/main" id="{50677FE2-77E6-6A4B-A051-82BC7E3DF1A1}"/>
              </a:ext>
            </a:extLst>
          </p:cNvPr>
          <p:cNvPicPr>
            <a:picLocks noChangeAspect="1"/>
          </p:cNvPicPr>
          <p:nvPr/>
        </p:nvPicPr>
        <p:blipFill>
          <a:blip r:embed="rId2"/>
          <a:stretch>
            <a:fillRect/>
          </a:stretch>
        </p:blipFill>
        <p:spPr>
          <a:xfrm>
            <a:off x="4508964" y="1254741"/>
            <a:ext cx="3174068" cy="2439021"/>
          </a:xfrm>
          <a:prstGeom prst="rect">
            <a:avLst/>
          </a:prstGeom>
        </p:spPr>
      </p:pic>
    </p:spTree>
    <p:extLst>
      <p:ext uri="{BB962C8B-B14F-4D97-AF65-F5344CB8AC3E}">
        <p14:creationId xmlns:p14="http://schemas.microsoft.com/office/powerpoint/2010/main" val="3929285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489A6-4DA3-48CA-8641-46610FA20A0C}"/>
              </a:ext>
            </a:extLst>
          </p:cNvPr>
          <p:cNvSpPr>
            <a:spLocks noGrp="1"/>
          </p:cNvSpPr>
          <p:nvPr>
            <p:ph type="ctrTitle"/>
          </p:nvPr>
        </p:nvSpPr>
        <p:spPr>
          <a:xfrm>
            <a:off x="1327869" y="2166364"/>
            <a:ext cx="9547346" cy="1739347"/>
          </a:xfrm>
        </p:spPr>
        <p:txBody>
          <a:bodyPr>
            <a:normAutofit/>
          </a:bodyPr>
          <a:lstStyle/>
          <a:p>
            <a:r>
              <a:rPr lang="en-US" b="1" dirty="0"/>
              <a:t>Unit Testing Prism Apps With Ease</a:t>
            </a:r>
            <a:endParaRPr lang="en-US" dirty="0"/>
          </a:p>
        </p:txBody>
      </p:sp>
      <p:sp>
        <p:nvSpPr>
          <p:cNvPr id="3" name="Subtitle 2">
            <a:extLst>
              <a:ext uri="{FF2B5EF4-FFF2-40B4-BE49-F238E27FC236}">
                <a16:creationId xmlns:a16="http://schemas.microsoft.com/office/drawing/2014/main" id="{165282B4-1273-4910-A750-25FA906C2090}"/>
              </a:ext>
            </a:extLst>
          </p:cNvPr>
          <p:cNvSpPr>
            <a:spLocks noGrp="1"/>
          </p:cNvSpPr>
          <p:nvPr>
            <p:ph type="subTitle" idx="1"/>
          </p:nvPr>
        </p:nvSpPr>
        <p:spPr/>
        <p:txBody>
          <a:bodyPr/>
          <a:lstStyle/>
          <a:p>
            <a:r>
              <a:rPr lang="en-US" dirty="0"/>
              <a:t>skip the ceremony and get straight to testing</a:t>
            </a:r>
          </a:p>
        </p:txBody>
      </p:sp>
      <p:sp>
        <p:nvSpPr>
          <p:cNvPr id="4" name="TextBox 3">
            <a:extLst>
              <a:ext uri="{FF2B5EF4-FFF2-40B4-BE49-F238E27FC236}">
                <a16:creationId xmlns:a16="http://schemas.microsoft.com/office/drawing/2014/main" id="{2BD2E3D2-D907-4060-89A8-29BEB9FEF1D4}"/>
              </a:ext>
            </a:extLst>
          </p:cNvPr>
          <p:cNvSpPr txBox="1"/>
          <p:nvPr/>
        </p:nvSpPr>
        <p:spPr>
          <a:xfrm>
            <a:off x="0" y="5208104"/>
            <a:ext cx="4882101" cy="1649896"/>
          </a:xfrm>
          <a:prstGeom prst="rect">
            <a:avLst/>
          </a:prstGeom>
          <a:noFill/>
        </p:spPr>
        <p:txBody>
          <a:bodyPr wrap="square" lIns="457200" rIns="457200" bIns="457200" rtlCol="0" anchor="b" anchorCtr="0">
            <a:noAutofit/>
          </a:bodyPr>
          <a:lstStyle/>
          <a:p>
            <a:r>
              <a:rPr lang="en-US" dirty="0"/>
              <a:t>Duane Newman</a:t>
            </a:r>
          </a:p>
          <a:p>
            <a:r>
              <a:rPr lang="en-US" dirty="0"/>
              <a:t>Alien Arc Technologies, LLC</a:t>
            </a:r>
          </a:p>
        </p:txBody>
      </p:sp>
      <p:sp>
        <p:nvSpPr>
          <p:cNvPr id="6" name="TextBox 5">
            <a:extLst>
              <a:ext uri="{FF2B5EF4-FFF2-40B4-BE49-F238E27FC236}">
                <a16:creationId xmlns:a16="http://schemas.microsoft.com/office/drawing/2014/main" id="{9471C13C-6E9D-4C97-87E0-FEB1BA3DE9F6}"/>
              </a:ext>
            </a:extLst>
          </p:cNvPr>
          <p:cNvSpPr txBox="1"/>
          <p:nvPr/>
        </p:nvSpPr>
        <p:spPr>
          <a:xfrm>
            <a:off x="7309899" y="5208104"/>
            <a:ext cx="4882101" cy="1649896"/>
          </a:xfrm>
          <a:prstGeom prst="rect">
            <a:avLst/>
          </a:prstGeom>
          <a:noFill/>
        </p:spPr>
        <p:txBody>
          <a:bodyPr wrap="square" lIns="457200" rIns="457200" bIns="457200" rtlCol="0" anchor="b" anchorCtr="0">
            <a:noAutofit/>
          </a:bodyPr>
          <a:lstStyle/>
          <a:p>
            <a:pPr algn="r"/>
            <a:r>
              <a:rPr lang="en-US" dirty="0"/>
              <a:t>@</a:t>
            </a:r>
            <a:r>
              <a:rPr lang="en-US" dirty="0" err="1"/>
              <a:t>DuaneNewman</a:t>
            </a:r>
            <a:endParaRPr lang="en-US" dirty="0"/>
          </a:p>
        </p:txBody>
      </p:sp>
    </p:spTree>
    <p:extLst>
      <p:ext uri="{BB962C8B-B14F-4D97-AF65-F5344CB8AC3E}">
        <p14:creationId xmlns:p14="http://schemas.microsoft.com/office/powerpoint/2010/main" val="1992815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70AC-5968-4C4D-9FDB-B1D3FB27060E}"/>
              </a:ext>
            </a:extLst>
          </p:cNvPr>
          <p:cNvSpPr>
            <a:spLocks noGrp="1"/>
          </p:cNvSpPr>
          <p:nvPr>
            <p:ph type="title"/>
          </p:nvPr>
        </p:nvSpPr>
        <p:spPr/>
        <p:txBody>
          <a:bodyPr/>
          <a:lstStyle/>
          <a:p>
            <a:r>
              <a:rPr lang="en-US" dirty="0"/>
              <a:t>Common Unit Testing Challenges</a:t>
            </a:r>
          </a:p>
        </p:txBody>
      </p:sp>
      <p:graphicFrame>
        <p:nvGraphicFramePr>
          <p:cNvPr id="8" name="Diagram 7">
            <a:extLst>
              <a:ext uri="{FF2B5EF4-FFF2-40B4-BE49-F238E27FC236}">
                <a16:creationId xmlns:a16="http://schemas.microsoft.com/office/drawing/2014/main" id="{662F012C-80E3-4DB6-9B8F-B65AA595A3BC}"/>
              </a:ext>
            </a:extLst>
          </p:cNvPr>
          <p:cNvGraphicFramePr/>
          <p:nvPr>
            <p:extLst>
              <p:ext uri="{D42A27DB-BD31-4B8C-83A1-F6EECF244321}">
                <p14:modId xmlns:p14="http://schemas.microsoft.com/office/powerpoint/2010/main" val="1864817140"/>
              </p:ext>
            </p:extLst>
          </p:nvPr>
        </p:nvGraphicFramePr>
        <p:xfrm>
          <a:off x="1797943" y="1155157"/>
          <a:ext cx="8594032"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94833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7280-B1E8-473A-82B3-83A1A872D942}"/>
              </a:ext>
            </a:extLst>
          </p:cNvPr>
          <p:cNvSpPr>
            <a:spLocks noGrp="1"/>
          </p:cNvSpPr>
          <p:nvPr>
            <p:ph type="title"/>
          </p:nvPr>
        </p:nvSpPr>
        <p:spPr/>
        <p:txBody>
          <a:bodyPr/>
          <a:lstStyle/>
          <a:p>
            <a:r>
              <a:rPr lang="en-US" dirty="0"/>
              <a:t>APIs…</a:t>
            </a:r>
            <a:br>
              <a:rPr lang="en-US" dirty="0"/>
            </a:br>
            <a:r>
              <a:rPr lang="en-US" dirty="0"/>
              <a:t>Without an API</a:t>
            </a:r>
          </a:p>
        </p:txBody>
      </p:sp>
      <p:sp>
        <p:nvSpPr>
          <p:cNvPr id="4" name="Text Placeholder 3">
            <a:extLst>
              <a:ext uri="{FF2B5EF4-FFF2-40B4-BE49-F238E27FC236}">
                <a16:creationId xmlns:a16="http://schemas.microsoft.com/office/drawing/2014/main" id="{2F601795-4590-4E4D-BF2E-73928CC8800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2427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7596B-EFEE-4B1D-9DB4-247815A41574}"/>
              </a:ext>
            </a:extLst>
          </p:cNvPr>
          <p:cNvSpPr>
            <a:spLocks noGrp="1"/>
          </p:cNvSpPr>
          <p:nvPr>
            <p:ph type="title"/>
          </p:nvPr>
        </p:nvSpPr>
        <p:spPr/>
        <p:txBody>
          <a:bodyPr/>
          <a:lstStyle/>
          <a:p>
            <a:r>
              <a:rPr lang="en-US" dirty="0"/>
              <a:t>Faking the API Server</a:t>
            </a:r>
          </a:p>
        </p:txBody>
      </p:sp>
      <p:graphicFrame>
        <p:nvGraphicFramePr>
          <p:cNvPr id="4" name="Diagram 3">
            <a:extLst>
              <a:ext uri="{FF2B5EF4-FFF2-40B4-BE49-F238E27FC236}">
                <a16:creationId xmlns:a16="http://schemas.microsoft.com/office/drawing/2014/main" id="{CB4A957F-3378-4975-B8FA-B2FD5B805E24}"/>
              </a:ext>
            </a:extLst>
          </p:cNvPr>
          <p:cNvGraphicFramePr/>
          <p:nvPr>
            <p:extLst>
              <p:ext uri="{D42A27DB-BD31-4B8C-83A1-F6EECF244321}">
                <p14:modId xmlns:p14="http://schemas.microsoft.com/office/powerpoint/2010/main" val="1654568349"/>
              </p:ext>
            </p:extLst>
          </p:nvPr>
        </p:nvGraphicFramePr>
        <p:xfrm>
          <a:off x="344542" y="2056757"/>
          <a:ext cx="11500834" cy="4562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6094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825E53-2840-48A3-8083-C558F0389129}"/>
              </a:ext>
            </a:extLst>
          </p:cNvPr>
          <p:cNvSpPr>
            <a:spLocks noGrp="1"/>
          </p:cNvSpPr>
          <p:nvPr>
            <p:ph type="body" sz="quarter" idx="13"/>
          </p:nvPr>
        </p:nvSpPr>
        <p:spPr/>
        <p:txBody>
          <a:bodyPr>
            <a:normAutofit fontScale="92500" lnSpcReduction="20000"/>
          </a:bodyPr>
          <a:lstStyle/>
          <a:p>
            <a:pPr marL="0" lvl="0" indent="0" defTabSz="228600">
              <a:lnSpc>
                <a:spcPct val="125000"/>
              </a:lnSpc>
              <a:spcBef>
                <a:spcPts val="0"/>
              </a:spcBef>
              <a:spcAft>
                <a:spcPts val="0"/>
              </a:spcAft>
              <a:buClrTx/>
              <a:buNone/>
            </a:pPr>
            <a:r>
              <a:rPr lang="en-US" dirty="0">
                <a:solidFill>
                  <a:srgbClr val="009600"/>
                </a:solidFill>
              </a:rPr>
              <a:t>// static response</a:t>
            </a:r>
            <a:endParaRPr lang="en-US" dirty="0">
              <a:solidFill>
                <a:srgbClr val="000000"/>
              </a:solidFill>
            </a:endParaRPr>
          </a:p>
          <a:p>
            <a:pPr marL="0" lvl="0" indent="0" defTabSz="228600">
              <a:lnSpc>
                <a:spcPct val="125000"/>
              </a:lnSpc>
              <a:spcBef>
                <a:spcPts val="0"/>
              </a:spcBef>
              <a:spcAft>
                <a:spcPts val="0"/>
              </a:spcAft>
              <a:buClrTx/>
              <a:buNone/>
            </a:pPr>
            <a:r>
              <a:rPr lang="en-US" dirty="0" err="1">
                <a:solidFill>
                  <a:srgbClr val="000000"/>
                </a:solidFill>
              </a:rPr>
              <a:t>mockHttp.When</a:t>
            </a:r>
            <a:r>
              <a:rPr lang="en-US" dirty="0">
                <a:solidFill>
                  <a:srgbClr val="000000"/>
                </a:solidFill>
              </a:rPr>
              <a:t>(</a:t>
            </a:r>
            <a:r>
              <a:rPr lang="en-US" dirty="0">
                <a:solidFill>
                  <a:srgbClr val="B41414"/>
                </a:solidFill>
              </a:rPr>
              <a:t>"http://localhost/api/user/*"</a:t>
            </a:r>
            <a:r>
              <a:rPr lang="en-US" dirty="0">
                <a:solidFill>
                  <a:srgbClr val="000000"/>
                </a:solidFill>
              </a:rPr>
              <a:t>)</a:t>
            </a:r>
          </a:p>
          <a:p>
            <a:pPr marL="0" lvl="0" indent="0" defTabSz="228600">
              <a:lnSpc>
                <a:spcPct val="125000"/>
              </a:lnSpc>
              <a:spcBef>
                <a:spcPts val="0"/>
              </a:spcBef>
              <a:spcAft>
                <a:spcPts val="0"/>
              </a:spcAft>
              <a:buClrTx/>
              <a:buNone/>
            </a:pPr>
            <a:r>
              <a:rPr lang="en-US" dirty="0">
                <a:solidFill>
                  <a:srgbClr val="000000"/>
                </a:solidFill>
              </a:rPr>
              <a:t>	.Respond(</a:t>
            </a:r>
            <a:r>
              <a:rPr lang="en-US" dirty="0">
                <a:solidFill>
                  <a:srgbClr val="B41414"/>
                </a:solidFill>
              </a:rPr>
              <a:t>"application/json"</a:t>
            </a:r>
            <a:r>
              <a:rPr lang="en-US" dirty="0">
                <a:solidFill>
                  <a:srgbClr val="000000"/>
                </a:solidFill>
              </a:rPr>
              <a:t>, </a:t>
            </a:r>
            <a:r>
              <a:rPr lang="en-US" dirty="0">
                <a:solidFill>
                  <a:srgbClr val="B41414"/>
                </a:solidFill>
              </a:rPr>
              <a:t>"{'name' : 'Test McGee'}"</a:t>
            </a:r>
            <a:r>
              <a:rPr lang="en-US" dirty="0">
                <a:solidFill>
                  <a:srgbClr val="000000"/>
                </a:solidFill>
              </a:rPr>
              <a:t>);</a:t>
            </a:r>
          </a:p>
          <a:p>
            <a:pPr marL="0" lvl="0" indent="0" defTabSz="228600">
              <a:lnSpc>
                <a:spcPct val="125000"/>
              </a:lnSpc>
              <a:spcBef>
                <a:spcPts val="0"/>
              </a:spcBef>
              <a:spcAft>
                <a:spcPts val="0"/>
              </a:spcAft>
              <a:buClrTx/>
              <a:buNone/>
            </a:pPr>
            <a:endParaRPr lang="en-US" dirty="0">
              <a:solidFill>
                <a:srgbClr val="000000"/>
              </a:solidFill>
            </a:endParaRPr>
          </a:p>
          <a:p>
            <a:pPr marL="0" lvl="0" indent="0" defTabSz="228600">
              <a:lnSpc>
                <a:spcPct val="125000"/>
              </a:lnSpc>
              <a:spcBef>
                <a:spcPts val="0"/>
              </a:spcBef>
              <a:spcAft>
                <a:spcPts val="0"/>
              </a:spcAft>
              <a:buClrTx/>
              <a:buNone/>
            </a:pPr>
            <a:r>
              <a:rPr lang="en-US" dirty="0">
                <a:solidFill>
                  <a:srgbClr val="009600"/>
                </a:solidFill>
              </a:rPr>
              <a:t>// dynamic response</a:t>
            </a:r>
            <a:endParaRPr lang="en-US" dirty="0">
              <a:solidFill>
                <a:srgbClr val="000000"/>
              </a:solidFill>
            </a:endParaRPr>
          </a:p>
          <a:p>
            <a:pPr marL="0" lvl="0" indent="0" defTabSz="228600">
              <a:lnSpc>
                <a:spcPct val="125000"/>
              </a:lnSpc>
              <a:spcBef>
                <a:spcPts val="0"/>
              </a:spcBef>
              <a:spcAft>
                <a:spcPts val="0"/>
              </a:spcAft>
              <a:buClrTx/>
              <a:buNone/>
            </a:pPr>
            <a:r>
              <a:rPr lang="en-US" dirty="0" err="1">
                <a:solidFill>
                  <a:srgbClr val="000000"/>
                </a:solidFill>
              </a:rPr>
              <a:t>mockHttp.Expect</a:t>
            </a:r>
            <a:r>
              <a:rPr lang="en-US" dirty="0">
                <a:solidFill>
                  <a:srgbClr val="000000"/>
                </a:solidFill>
              </a:rPr>
              <a:t>(</a:t>
            </a:r>
            <a:r>
              <a:rPr lang="en-US" dirty="0">
                <a:solidFill>
                  <a:srgbClr val="B41414"/>
                </a:solidFill>
              </a:rPr>
              <a:t>"http://localhost/api/user/*"</a:t>
            </a:r>
            <a:r>
              <a:rPr lang="en-US" dirty="0">
                <a:solidFill>
                  <a:srgbClr val="000000"/>
                </a:solidFill>
              </a:rPr>
              <a:t>)</a:t>
            </a:r>
          </a:p>
          <a:p>
            <a:pPr marL="0" lvl="0" indent="0" defTabSz="228600">
              <a:lnSpc>
                <a:spcPct val="125000"/>
              </a:lnSpc>
              <a:spcBef>
                <a:spcPts val="0"/>
              </a:spcBef>
              <a:spcAft>
                <a:spcPts val="0"/>
              </a:spcAft>
              <a:buClrTx/>
              <a:buNone/>
            </a:pPr>
            <a:r>
              <a:rPr lang="en-US" dirty="0">
                <a:solidFill>
                  <a:srgbClr val="000000"/>
                </a:solidFill>
              </a:rPr>
              <a:t>	.Respond(request =&gt;</a:t>
            </a:r>
          </a:p>
          <a:p>
            <a:pPr marL="0" lvl="0" indent="0" defTabSz="228600">
              <a:lnSpc>
                <a:spcPct val="125000"/>
              </a:lnSpc>
              <a:spcBef>
                <a:spcPts val="0"/>
              </a:spcBef>
              <a:spcAft>
                <a:spcPts val="0"/>
              </a:spcAft>
              <a:buClrTx/>
              <a:buNone/>
            </a:pPr>
            <a:r>
              <a:rPr lang="en-US" dirty="0">
                <a:solidFill>
                  <a:srgbClr val="000000"/>
                </a:solidFill>
              </a:rPr>
              <a:t>	{</a:t>
            </a:r>
          </a:p>
          <a:p>
            <a:pPr marL="0" lvl="0" indent="0" defTabSz="228600">
              <a:lnSpc>
                <a:spcPct val="125000"/>
              </a:lnSpc>
              <a:spcBef>
                <a:spcPts val="0"/>
              </a:spcBef>
              <a:spcAft>
                <a:spcPts val="0"/>
              </a:spcAft>
              <a:buClrTx/>
              <a:buNone/>
            </a:pPr>
            <a:r>
              <a:rPr lang="en-US" dirty="0">
                <a:solidFill>
                  <a:srgbClr val="0000FF"/>
                </a:solidFill>
              </a:rPr>
              <a:t>		var</a:t>
            </a:r>
            <a:r>
              <a:rPr lang="en-US" dirty="0">
                <a:solidFill>
                  <a:srgbClr val="000000"/>
                </a:solidFill>
              </a:rPr>
              <a:t> id = </a:t>
            </a:r>
            <a:r>
              <a:rPr lang="en-US" dirty="0" err="1">
                <a:solidFill>
                  <a:srgbClr val="000000"/>
                </a:solidFill>
              </a:rPr>
              <a:t>request.RequestUri.Segments.Last</a:t>
            </a:r>
            <a:r>
              <a:rPr lang="en-US" dirty="0">
                <a:solidFill>
                  <a:srgbClr val="000000"/>
                </a:solidFill>
              </a:rPr>
              <a:t>();</a:t>
            </a:r>
          </a:p>
          <a:p>
            <a:pPr marL="0" lvl="0" indent="0" defTabSz="228600">
              <a:lnSpc>
                <a:spcPct val="125000"/>
              </a:lnSpc>
              <a:spcBef>
                <a:spcPts val="0"/>
              </a:spcBef>
              <a:spcAft>
                <a:spcPts val="0"/>
              </a:spcAft>
              <a:buClrTx/>
              <a:buNone/>
            </a:pPr>
            <a:r>
              <a:rPr lang="en-US" dirty="0">
                <a:solidFill>
                  <a:srgbClr val="0000FF"/>
                </a:solidFill>
              </a:rPr>
              <a:t>		return new</a:t>
            </a:r>
            <a:r>
              <a:rPr lang="en-US" dirty="0">
                <a:solidFill>
                  <a:srgbClr val="000000"/>
                </a:solidFill>
              </a:rPr>
              <a:t> </a:t>
            </a:r>
            <a:r>
              <a:rPr lang="en-US" dirty="0" err="1">
                <a:solidFill>
                  <a:schemeClr val="accent6"/>
                </a:solidFill>
              </a:rPr>
              <a:t>HttpResponseMessage</a:t>
            </a:r>
            <a:r>
              <a:rPr lang="en-US" dirty="0">
                <a:solidFill>
                  <a:srgbClr val="000000"/>
                </a:solidFill>
              </a:rPr>
              <a:t>(</a:t>
            </a:r>
            <a:r>
              <a:rPr lang="en-US" dirty="0" err="1">
                <a:solidFill>
                  <a:srgbClr val="000000"/>
                </a:solidFill>
              </a:rPr>
              <a:t>HttpStatusCode.OK</a:t>
            </a:r>
            <a:r>
              <a:rPr lang="en-US" dirty="0">
                <a:solidFill>
                  <a:srgbClr val="000000"/>
                </a:solidFill>
              </a:rPr>
              <a:t>)</a:t>
            </a:r>
          </a:p>
          <a:p>
            <a:pPr marL="0" lvl="0" indent="0" defTabSz="228600">
              <a:lnSpc>
                <a:spcPct val="125000"/>
              </a:lnSpc>
              <a:spcBef>
                <a:spcPts val="0"/>
              </a:spcBef>
              <a:spcAft>
                <a:spcPts val="0"/>
              </a:spcAft>
              <a:buClrTx/>
              <a:buNone/>
            </a:pPr>
            <a:r>
              <a:rPr lang="en-US" dirty="0">
                <a:solidFill>
                  <a:srgbClr val="000000"/>
                </a:solidFill>
              </a:rPr>
              <a:t>		{</a:t>
            </a:r>
          </a:p>
          <a:p>
            <a:pPr marL="0" lvl="0" indent="0" defTabSz="228600">
              <a:lnSpc>
                <a:spcPct val="125000"/>
              </a:lnSpc>
              <a:spcBef>
                <a:spcPts val="0"/>
              </a:spcBef>
              <a:spcAft>
                <a:spcPts val="0"/>
              </a:spcAft>
              <a:buClrTx/>
              <a:buNone/>
            </a:pPr>
            <a:r>
              <a:rPr lang="en-US" dirty="0">
                <a:solidFill>
                  <a:srgbClr val="000000"/>
                </a:solidFill>
              </a:rPr>
              <a:t>			Content = </a:t>
            </a:r>
            <a:r>
              <a:rPr lang="en-US" dirty="0">
                <a:solidFill>
                  <a:srgbClr val="0000FF"/>
                </a:solidFill>
              </a:rPr>
              <a:t>new</a:t>
            </a:r>
            <a:r>
              <a:rPr lang="en-US" dirty="0">
                <a:solidFill>
                  <a:srgbClr val="000000"/>
                </a:solidFill>
              </a:rPr>
              <a:t> </a:t>
            </a:r>
            <a:r>
              <a:rPr lang="en-US" dirty="0" err="1">
                <a:solidFill>
                  <a:schemeClr val="accent6"/>
                </a:solidFill>
              </a:rPr>
              <a:t>StringContent</a:t>
            </a:r>
            <a:r>
              <a:rPr lang="en-US" dirty="0">
                <a:solidFill>
                  <a:srgbClr val="000000"/>
                </a:solidFill>
              </a:rPr>
              <a:t>(</a:t>
            </a:r>
          </a:p>
          <a:p>
            <a:pPr marL="0" lvl="0" indent="0" defTabSz="228600">
              <a:lnSpc>
                <a:spcPct val="125000"/>
              </a:lnSpc>
              <a:spcBef>
                <a:spcPts val="0"/>
              </a:spcBef>
              <a:spcAft>
                <a:spcPts val="0"/>
              </a:spcAft>
              <a:buClrTx/>
              <a:buNone/>
            </a:pPr>
            <a:r>
              <a:rPr lang="en-US" dirty="0">
                <a:solidFill>
                  <a:srgbClr val="000000"/>
                </a:solidFill>
              </a:rPr>
              <a:t>				</a:t>
            </a:r>
            <a:r>
              <a:rPr lang="en-US" dirty="0">
                <a:solidFill>
                  <a:srgbClr val="B41414"/>
                </a:solidFill>
              </a:rPr>
              <a:t>$"{{‘id’ : ‘</a:t>
            </a:r>
            <a:r>
              <a:rPr lang="en-US" dirty="0">
                <a:solidFill>
                  <a:srgbClr val="000000"/>
                </a:solidFill>
              </a:rPr>
              <a:t>{id}</a:t>
            </a:r>
            <a:r>
              <a:rPr lang="en-US" dirty="0">
                <a:solidFill>
                  <a:srgbClr val="B41414"/>
                </a:solidFill>
              </a:rPr>
              <a:t>’, 'name' : 'Test McGee’}}"</a:t>
            </a:r>
            <a:r>
              <a:rPr lang="en-US" dirty="0">
                <a:solidFill>
                  <a:srgbClr val="000000"/>
                </a:solidFill>
              </a:rPr>
              <a:t>,</a:t>
            </a:r>
          </a:p>
          <a:p>
            <a:pPr marL="0" lvl="0" indent="0" defTabSz="228600">
              <a:lnSpc>
                <a:spcPct val="125000"/>
              </a:lnSpc>
              <a:spcBef>
                <a:spcPts val="0"/>
              </a:spcBef>
              <a:spcAft>
                <a:spcPts val="0"/>
              </a:spcAft>
              <a:buClrTx/>
              <a:buNone/>
            </a:pPr>
            <a:r>
              <a:rPr lang="en-US" dirty="0">
                <a:solidFill>
                  <a:srgbClr val="000000"/>
                </a:solidFill>
              </a:rPr>
              <a:t>				</a:t>
            </a:r>
            <a:r>
              <a:rPr lang="en-US" dirty="0">
                <a:solidFill>
                  <a:schemeClr val="accent6"/>
                </a:solidFill>
              </a:rPr>
              <a:t>Encoding</a:t>
            </a:r>
            <a:r>
              <a:rPr lang="en-US" dirty="0">
                <a:solidFill>
                  <a:srgbClr val="000000"/>
                </a:solidFill>
              </a:rPr>
              <a:t>.UTF8, </a:t>
            </a:r>
            <a:r>
              <a:rPr lang="en-US" dirty="0">
                <a:solidFill>
                  <a:srgbClr val="B41414"/>
                </a:solidFill>
              </a:rPr>
              <a:t>"application/json"</a:t>
            </a:r>
            <a:r>
              <a:rPr lang="en-US" dirty="0">
                <a:solidFill>
                  <a:srgbClr val="000000"/>
                </a:solidFill>
              </a:rPr>
              <a:t>)</a:t>
            </a:r>
          </a:p>
          <a:p>
            <a:pPr marL="0" lvl="0" indent="0" defTabSz="228600">
              <a:lnSpc>
                <a:spcPct val="125000"/>
              </a:lnSpc>
              <a:spcBef>
                <a:spcPts val="0"/>
              </a:spcBef>
              <a:spcAft>
                <a:spcPts val="0"/>
              </a:spcAft>
              <a:buClrTx/>
              <a:buNone/>
            </a:pPr>
            <a:r>
              <a:rPr lang="en-US" dirty="0">
                <a:solidFill>
                  <a:srgbClr val="000000"/>
                </a:solidFill>
              </a:rPr>
              <a:t>		};</a:t>
            </a:r>
          </a:p>
          <a:p>
            <a:pPr marL="0" lvl="0" indent="0" defTabSz="228600">
              <a:lnSpc>
                <a:spcPct val="125000"/>
              </a:lnSpc>
              <a:spcBef>
                <a:spcPts val="0"/>
              </a:spcBef>
              <a:spcAft>
                <a:spcPts val="0"/>
              </a:spcAft>
              <a:buClrTx/>
              <a:buNone/>
            </a:pPr>
            <a:r>
              <a:rPr lang="en-US" dirty="0">
                <a:solidFill>
                  <a:srgbClr val="000000"/>
                </a:solidFill>
              </a:rPr>
              <a:t>	});</a:t>
            </a:r>
          </a:p>
          <a:p>
            <a:pPr marL="0" lvl="0" indent="0" defTabSz="228600">
              <a:lnSpc>
                <a:spcPct val="125000"/>
              </a:lnSpc>
              <a:spcBef>
                <a:spcPts val="0"/>
              </a:spcBef>
              <a:spcAft>
                <a:spcPts val="0"/>
              </a:spcAft>
              <a:buClrTx/>
              <a:buNone/>
            </a:pPr>
            <a:endParaRPr lang="en-US" dirty="0">
              <a:solidFill>
                <a:srgbClr val="000000"/>
              </a:solidFill>
            </a:endParaRPr>
          </a:p>
          <a:p>
            <a:pPr marL="0" lvl="0" indent="0" defTabSz="228600">
              <a:lnSpc>
                <a:spcPct val="125000"/>
              </a:lnSpc>
              <a:spcBef>
                <a:spcPts val="0"/>
              </a:spcBef>
              <a:spcAft>
                <a:spcPts val="0"/>
              </a:spcAft>
              <a:buClrTx/>
              <a:buNone/>
            </a:pPr>
            <a:r>
              <a:rPr lang="en-US" dirty="0">
                <a:solidFill>
                  <a:srgbClr val="2C2C2C"/>
                </a:solidFill>
              </a:rPr>
              <a:t>http://localhost/api/user/1234</a:t>
            </a:r>
          </a:p>
        </p:txBody>
      </p:sp>
    </p:spTree>
    <p:extLst>
      <p:ext uri="{BB962C8B-B14F-4D97-AF65-F5344CB8AC3E}">
        <p14:creationId xmlns:p14="http://schemas.microsoft.com/office/powerpoint/2010/main" val="2857700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825E53-2840-48A3-8083-C558F0389129}"/>
              </a:ext>
            </a:extLst>
          </p:cNvPr>
          <p:cNvSpPr>
            <a:spLocks noGrp="1"/>
          </p:cNvSpPr>
          <p:nvPr>
            <p:ph type="body" sz="quarter" idx="13"/>
          </p:nvPr>
        </p:nvSpPr>
        <p:spPr/>
        <p:txBody>
          <a:bodyPr>
            <a:normAutofit fontScale="85000" lnSpcReduction="20000"/>
          </a:bodyPr>
          <a:lstStyle/>
          <a:p>
            <a:pPr marL="0" indent="0" defTabSz="228600">
              <a:lnSpc>
                <a:spcPct val="125000"/>
              </a:lnSpc>
              <a:spcBef>
                <a:spcPts val="0"/>
              </a:spcBef>
              <a:spcAft>
                <a:spcPts val="0"/>
              </a:spcAft>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IHttpMessageHandlerFactory</a:t>
            </a:r>
            <a:endParaRPr lang="en-US" dirty="0">
              <a:solidFill>
                <a:srgbClr val="000000"/>
              </a:solidFill>
              <a:latin typeface="Consolas" panose="020B0609020204030204" pitchFamily="49" charset="0"/>
            </a:endParaRPr>
          </a:p>
          <a:p>
            <a:pPr marL="0" indent="0" defTabSz="228600">
              <a:lnSpc>
                <a:spcPct val="125000"/>
              </a:lnSpc>
              <a:spcBef>
                <a:spcPts val="0"/>
              </a:spcBef>
              <a:spcAft>
                <a:spcPts val="0"/>
              </a:spcAft>
              <a:buNone/>
            </a:pPr>
            <a:r>
              <a:rPr lang="en-US" dirty="0">
                <a:solidFill>
                  <a:srgbClr val="000000"/>
                </a:solidFill>
                <a:latin typeface="Consolas" panose="020B0609020204030204" pitchFamily="49" charset="0"/>
              </a:rPr>
              <a:t>{</a:t>
            </a:r>
          </a:p>
          <a:p>
            <a:pPr marL="0" indent="0" defTabSz="228600">
              <a:lnSpc>
                <a:spcPct val="125000"/>
              </a:lnSpc>
              <a:spcBef>
                <a:spcPts val="0"/>
              </a:spcBef>
              <a:spcAft>
                <a:spcPts val="0"/>
              </a:spcAft>
              <a:buNone/>
            </a:pPr>
            <a:r>
              <a:rPr lang="en-US" dirty="0">
                <a:solidFill>
                  <a:srgbClr val="000000"/>
                </a:solidFill>
                <a:latin typeface="Consolas" panose="020B0609020204030204" pitchFamily="49" charset="0"/>
              </a:rPr>
              <a:t>	</a:t>
            </a:r>
            <a:r>
              <a:rPr lang="en-US" dirty="0" err="1">
                <a:solidFill>
                  <a:schemeClr val="accent6"/>
                </a:solidFill>
                <a:latin typeface="Consolas" panose="020B0609020204030204" pitchFamily="49" charset="0"/>
              </a:rPr>
              <a:t>HttpMessageHandler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GetHttpMessageHandler</a:t>
            </a:r>
            <a:r>
              <a:rPr lang="en-US" dirty="0">
                <a:solidFill>
                  <a:srgbClr val="000000"/>
                </a:solidFill>
                <a:latin typeface="Consolas" panose="020B0609020204030204" pitchFamily="49" charset="0"/>
              </a:rPr>
              <a:t>();</a:t>
            </a:r>
          </a:p>
          <a:p>
            <a:pPr marL="0" indent="0" defTabSz="228600">
              <a:lnSpc>
                <a:spcPct val="125000"/>
              </a:lnSpc>
              <a:spcBef>
                <a:spcPts val="0"/>
              </a:spcBef>
              <a:spcAft>
                <a:spcPts val="0"/>
              </a:spcAft>
              <a:buNone/>
            </a:pPr>
            <a:r>
              <a:rPr lang="en-US" dirty="0">
                <a:solidFill>
                  <a:srgbClr val="000000"/>
                </a:solidFill>
                <a:latin typeface="Consolas" panose="020B0609020204030204" pitchFamily="49" charset="0"/>
              </a:rPr>
              <a:t>}</a:t>
            </a:r>
          </a:p>
          <a:p>
            <a:pPr marL="0" indent="0" defTabSz="228600">
              <a:lnSpc>
                <a:spcPct val="125000"/>
              </a:lnSpc>
              <a:spcBef>
                <a:spcPts val="0"/>
              </a:spcBef>
              <a:spcAft>
                <a:spcPts val="0"/>
              </a:spcAft>
              <a:buNone/>
            </a:pPr>
            <a:endParaRPr lang="en-US" dirty="0">
              <a:solidFill>
                <a:srgbClr val="000000"/>
              </a:solidFill>
              <a:latin typeface="Consolas" panose="020B0609020204030204" pitchFamily="49" charset="0"/>
            </a:endParaRPr>
          </a:p>
          <a:p>
            <a:pPr marL="0" indent="0" defTabSz="228600">
              <a:lnSpc>
                <a:spcPct val="125000"/>
              </a:lnSpc>
              <a:spcBef>
                <a:spcPts val="0"/>
              </a:spcBef>
              <a:spcAft>
                <a:spcPts val="0"/>
              </a:spcAft>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HttpClientMessageHandlerFactory</a:t>
            </a:r>
            <a:r>
              <a:rPr lang="en-US" dirty="0">
                <a:solidFill>
                  <a:srgbClr val="000000"/>
                </a:solidFill>
                <a:latin typeface="Consolas" panose="020B0609020204030204" pitchFamily="49" charset="0"/>
              </a:rPr>
              <a:t> : </a:t>
            </a:r>
            <a:r>
              <a:rPr lang="en-US" dirty="0" err="1">
                <a:solidFill>
                  <a:schemeClr val="accent6"/>
                </a:solidFill>
                <a:latin typeface="Consolas" panose="020B0609020204030204" pitchFamily="49" charset="0"/>
              </a:rPr>
              <a:t>IHttpMessageHandlerFactory</a:t>
            </a:r>
            <a:endParaRPr lang="en-US" dirty="0">
              <a:solidFill>
                <a:schemeClr val="accent6"/>
              </a:solidFill>
              <a:latin typeface="Consolas" panose="020B0609020204030204" pitchFamily="49" charset="0"/>
            </a:endParaRPr>
          </a:p>
          <a:p>
            <a:pPr marL="0" indent="0" defTabSz="228600">
              <a:lnSpc>
                <a:spcPct val="125000"/>
              </a:lnSpc>
              <a:spcBef>
                <a:spcPts val="0"/>
              </a:spcBef>
              <a:spcAft>
                <a:spcPts val="0"/>
              </a:spcAft>
              <a:buNone/>
            </a:pPr>
            <a:r>
              <a:rPr lang="en-US" dirty="0">
                <a:solidFill>
                  <a:srgbClr val="000000"/>
                </a:solidFill>
                <a:latin typeface="Consolas" panose="020B0609020204030204" pitchFamily="49" charset="0"/>
              </a:rPr>
              <a:t>{</a:t>
            </a:r>
          </a:p>
          <a:p>
            <a:pPr marL="0" indent="0" defTabSz="228600">
              <a:lnSpc>
                <a:spcPct val="125000"/>
              </a:lnSpc>
              <a:spcBef>
                <a:spcPts val="0"/>
              </a:spcBef>
              <a:spcAft>
                <a:spcPts val="0"/>
              </a:spcAft>
              <a:buNone/>
            </a:pPr>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err="1">
                <a:solidFill>
                  <a:schemeClr val="accent6"/>
                </a:solidFill>
                <a:latin typeface="Consolas" panose="020B0609020204030204" pitchFamily="49" charset="0"/>
              </a:rPr>
              <a:t>HttpMessageHandler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GetHttpMessageHandler</a:t>
            </a:r>
            <a:r>
              <a:rPr lang="en-US" dirty="0">
                <a:solidFill>
                  <a:srgbClr val="000000"/>
                </a:solidFill>
                <a:latin typeface="Consolas" panose="020B0609020204030204" pitchFamily="49" charset="0"/>
              </a:rPr>
              <a:t>()</a:t>
            </a:r>
          </a:p>
          <a:p>
            <a:pPr marL="0" indent="0" defTabSz="228600">
              <a:lnSpc>
                <a:spcPct val="125000"/>
              </a:lnSpc>
              <a:spcBef>
                <a:spcPts val="0"/>
              </a:spcBef>
              <a:spcAft>
                <a:spcPts val="0"/>
              </a:spcAft>
              <a:buNone/>
            </a:pPr>
            <a:r>
              <a:rPr lang="en-US" dirty="0">
                <a:solidFill>
                  <a:srgbClr val="000000"/>
                </a:solidFill>
                <a:latin typeface="Consolas" panose="020B0609020204030204" pitchFamily="49" charset="0"/>
              </a:rPr>
              <a:t>	{</a:t>
            </a:r>
          </a:p>
          <a:p>
            <a:pPr marL="0" indent="0" defTabSz="228600">
              <a:lnSpc>
                <a:spcPct val="125000"/>
              </a:lnSpc>
              <a:spcBef>
                <a:spcPts val="0"/>
              </a:spcBef>
              <a:spcAft>
                <a:spcPts val="0"/>
              </a:spcAft>
              <a:buNone/>
            </a:pPr>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HttpClientHandler</a:t>
            </a:r>
            <a:r>
              <a:rPr lang="en-US" dirty="0">
                <a:solidFill>
                  <a:srgbClr val="000000"/>
                </a:solidFill>
                <a:latin typeface="Consolas" panose="020B0609020204030204" pitchFamily="49" charset="0"/>
              </a:rPr>
              <a:t>();</a:t>
            </a:r>
          </a:p>
          <a:p>
            <a:pPr marL="0" indent="0" defTabSz="228600">
              <a:lnSpc>
                <a:spcPct val="125000"/>
              </a:lnSpc>
              <a:spcBef>
                <a:spcPts val="0"/>
              </a:spcBef>
              <a:spcAft>
                <a:spcPts val="0"/>
              </a:spcAft>
              <a:buNone/>
            </a:pPr>
            <a:r>
              <a:rPr lang="en-US" dirty="0">
                <a:solidFill>
                  <a:srgbClr val="000000"/>
                </a:solidFill>
                <a:latin typeface="Consolas" panose="020B0609020204030204" pitchFamily="49" charset="0"/>
              </a:rPr>
              <a:t>	}</a:t>
            </a:r>
          </a:p>
          <a:p>
            <a:pPr marL="0" indent="0" defTabSz="228600">
              <a:lnSpc>
                <a:spcPct val="125000"/>
              </a:lnSpc>
              <a:spcBef>
                <a:spcPts val="0"/>
              </a:spcBef>
              <a:spcAft>
                <a:spcPts val="0"/>
              </a:spcAft>
              <a:buNone/>
            </a:pPr>
            <a:r>
              <a:rPr lang="en-US" dirty="0">
                <a:solidFill>
                  <a:srgbClr val="000000"/>
                </a:solidFill>
                <a:latin typeface="Consolas" panose="020B0609020204030204" pitchFamily="49" charset="0"/>
              </a:rPr>
              <a:t>}</a:t>
            </a:r>
          </a:p>
          <a:p>
            <a:pPr marL="0" indent="0" defTabSz="228600">
              <a:lnSpc>
                <a:spcPct val="125000"/>
              </a:lnSpc>
              <a:spcBef>
                <a:spcPts val="0"/>
              </a:spcBef>
              <a:spcAft>
                <a:spcPts val="0"/>
              </a:spcAft>
              <a:buNone/>
            </a:pPr>
            <a:endParaRPr lang="en-US" dirty="0">
              <a:solidFill>
                <a:srgbClr val="000000"/>
              </a:solidFill>
              <a:latin typeface="Consolas" panose="020B0609020204030204" pitchFamily="49" charset="0"/>
            </a:endParaRPr>
          </a:p>
          <a:p>
            <a:pPr marL="0" indent="0" defTabSz="228600">
              <a:lnSpc>
                <a:spcPct val="125000"/>
              </a:lnSpc>
              <a:spcBef>
                <a:spcPts val="0"/>
              </a:spcBef>
              <a:spcAft>
                <a:spcPts val="0"/>
              </a:spcAft>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MyService</a:t>
            </a:r>
            <a:endParaRPr lang="en-US" dirty="0">
              <a:solidFill>
                <a:schemeClr val="accent6"/>
              </a:solidFill>
              <a:latin typeface="Consolas" panose="020B0609020204030204" pitchFamily="49" charset="0"/>
            </a:endParaRPr>
          </a:p>
          <a:p>
            <a:pPr marL="0" indent="0" defTabSz="228600">
              <a:lnSpc>
                <a:spcPct val="125000"/>
              </a:lnSpc>
              <a:spcBef>
                <a:spcPts val="0"/>
              </a:spcBef>
              <a:spcAft>
                <a:spcPts val="0"/>
              </a:spcAft>
              <a:buNone/>
            </a:pPr>
            <a:r>
              <a:rPr lang="en-US" dirty="0">
                <a:solidFill>
                  <a:srgbClr val="000000"/>
                </a:solidFill>
                <a:latin typeface="Consolas" panose="020B0609020204030204" pitchFamily="49" charset="0"/>
              </a:rPr>
              <a:t>{</a:t>
            </a:r>
          </a:p>
          <a:p>
            <a:pPr marL="0" indent="0" defTabSz="228600">
              <a:lnSpc>
                <a:spcPct val="125000"/>
              </a:lnSpc>
              <a:spcBef>
                <a:spcPts val="0"/>
              </a:spcBef>
              <a:spcAft>
                <a:spcPts val="0"/>
              </a:spcAft>
              <a:buNone/>
            </a:pPr>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MyService</a:t>
            </a:r>
            <a:r>
              <a:rPr lang="en-US" dirty="0">
                <a:solidFill>
                  <a:srgbClr val="000000"/>
                </a:solidFill>
                <a:latin typeface="Consolas" panose="020B0609020204030204" pitchFamily="49" charset="0"/>
              </a:rPr>
              <a:t>(</a:t>
            </a:r>
            <a:r>
              <a:rPr lang="en-US" dirty="0" err="1">
                <a:solidFill>
                  <a:schemeClr val="accent6"/>
                </a:solidFill>
                <a:latin typeface="Consolas" panose="020B0609020204030204" pitchFamily="49" charset="0"/>
              </a:rPr>
              <a:t>IHttpMessageHandlerFactory</a:t>
            </a:r>
            <a:r>
              <a:rPr lang="en-US" dirty="0">
                <a:solidFill>
                  <a:schemeClr val="accent6"/>
                </a:solidFill>
                <a:latin typeface="Consolas" panose="020B0609020204030204" pitchFamily="49" charset="0"/>
              </a:rPr>
              <a:t> </a:t>
            </a:r>
            <a:r>
              <a:rPr lang="en-US" dirty="0" err="1">
                <a:solidFill>
                  <a:srgbClr val="000000"/>
                </a:solidFill>
                <a:latin typeface="Consolas" panose="020B0609020204030204" pitchFamily="49" charset="0"/>
              </a:rPr>
              <a:t>messageHandlerFactory</a:t>
            </a:r>
            <a:r>
              <a:rPr lang="en-US" dirty="0">
                <a:solidFill>
                  <a:srgbClr val="000000"/>
                </a:solidFill>
                <a:latin typeface="Consolas" panose="020B0609020204030204" pitchFamily="49" charset="0"/>
              </a:rPr>
              <a:t>)</a:t>
            </a:r>
          </a:p>
          <a:p>
            <a:pPr marL="0" indent="0" defTabSz="228600">
              <a:lnSpc>
                <a:spcPct val="125000"/>
              </a:lnSpc>
              <a:spcBef>
                <a:spcPts val="0"/>
              </a:spcBef>
              <a:spcAft>
                <a:spcPts val="0"/>
              </a:spcAft>
              <a:buNone/>
            </a:pPr>
            <a:r>
              <a:rPr lang="en-US" dirty="0">
                <a:solidFill>
                  <a:srgbClr val="000000"/>
                </a:solidFill>
                <a:latin typeface="Consolas" panose="020B0609020204030204" pitchFamily="49" charset="0"/>
              </a:rPr>
              <a:t>	{</a:t>
            </a:r>
          </a:p>
          <a:p>
            <a:pPr marL="0" indent="0" defTabSz="228600">
              <a:lnSpc>
                <a:spcPct val="125000"/>
              </a:lnSpc>
              <a:spcBef>
                <a:spcPts val="0"/>
              </a:spcBef>
              <a:spcAft>
                <a:spcPts val="0"/>
              </a:spcAft>
              <a:buNone/>
            </a:pPr>
            <a:r>
              <a:rPr lang="en-US" dirty="0">
                <a:solidFill>
                  <a:srgbClr val="0000FF"/>
                </a:solidFill>
                <a:latin typeface="Consolas" panose="020B0609020204030204" pitchFamily="49" charset="0"/>
              </a:rPr>
              <a:t>		var</a:t>
            </a:r>
            <a:r>
              <a:rPr lang="en-US" dirty="0">
                <a:solidFill>
                  <a:schemeClr val="bg1"/>
                </a:solidFill>
                <a:latin typeface="Consolas" panose="020B0609020204030204" pitchFamily="49" charset="0"/>
              </a:rPr>
              <a:t> client = </a:t>
            </a:r>
            <a:r>
              <a:rPr lang="en-US" dirty="0">
                <a:solidFill>
                  <a:srgbClr val="0000FF"/>
                </a:solidFill>
                <a:latin typeface="Consolas" panose="020B0609020204030204" pitchFamily="49" charset="0"/>
              </a:rPr>
              <a:t>new</a:t>
            </a:r>
            <a:r>
              <a:rPr lang="en-US" dirty="0">
                <a:solidFill>
                  <a:schemeClr val="bg1"/>
                </a:solidFill>
                <a:latin typeface="Consolas" panose="020B0609020204030204" pitchFamily="49" charset="0"/>
              </a:rPr>
              <a:t> </a:t>
            </a:r>
            <a:r>
              <a:rPr lang="en-US" dirty="0" err="1">
                <a:solidFill>
                  <a:schemeClr val="accent6"/>
                </a:solidFill>
                <a:latin typeface="Consolas" panose="020B0609020204030204" pitchFamily="49" charset="0"/>
              </a:rPr>
              <a:t>HttpClient</a:t>
            </a:r>
            <a:r>
              <a:rPr lang="en-US" dirty="0">
                <a:solidFill>
                  <a:schemeClr val="bg1"/>
                </a:solidFill>
                <a:latin typeface="Consolas" panose="020B0609020204030204" pitchFamily="49" charset="0"/>
              </a:rPr>
              <a:t>(</a:t>
            </a:r>
            <a:r>
              <a:rPr lang="en-US" dirty="0" err="1">
                <a:solidFill>
                  <a:srgbClr val="000000"/>
                </a:solidFill>
                <a:latin typeface="Consolas" panose="020B0609020204030204" pitchFamily="49" charset="0"/>
              </a:rPr>
              <a:t>messageHandlerFactory</a:t>
            </a:r>
            <a:r>
              <a:rPr lang="en-US" dirty="0" err="1">
                <a:solidFill>
                  <a:schemeClr val="bg1"/>
                </a:solidFill>
                <a:latin typeface="Consolas" panose="020B0609020204030204" pitchFamily="49" charset="0"/>
              </a:rPr>
              <a:t>.GetHttpMessageHandler</a:t>
            </a:r>
            <a:r>
              <a:rPr lang="en-US" dirty="0">
                <a:solidFill>
                  <a:schemeClr val="bg1"/>
                </a:solidFill>
                <a:latin typeface="Consolas" panose="020B0609020204030204" pitchFamily="49" charset="0"/>
              </a:rPr>
              <a:t>());</a:t>
            </a:r>
          </a:p>
          <a:p>
            <a:pPr marL="0" indent="0" defTabSz="228600">
              <a:lnSpc>
                <a:spcPct val="125000"/>
              </a:lnSpc>
              <a:spcBef>
                <a:spcPts val="0"/>
              </a:spcBef>
              <a:spcAft>
                <a:spcPts val="0"/>
              </a:spcAft>
              <a:buNone/>
            </a:pPr>
            <a:r>
              <a:rPr lang="en-US" dirty="0">
                <a:solidFill>
                  <a:srgbClr val="000000"/>
                </a:solidFill>
                <a:latin typeface="Consolas" panose="020B0609020204030204" pitchFamily="49" charset="0"/>
              </a:rPr>
              <a:t>	}</a:t>
            </a:r>
          </a:p>
          <a:p>
            <a:pPr marL="0" indent="0" defTabSz="228600">
              <a:lnSpc>
                <a:spcPct val="125000"/>
              </a:lnSpc>
              <a:spcBef>
                <a:spcPts val="0"/>
              </a:spcBef>
              <a:spcAft>
                <a:spcPts val="0"/>
              </a:spcAft>
              <a:buNone/>
            </a:pPr>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4558163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uaneNewman">
  <a:themeElements>
    <a:clrScheme name="Custom 1">
      <a:dk1>
        <a:srgbClr val="2C2C2C"/>
      </a:dk1>
      <a:lt1>
        <a:srgbClr val="FFFFFF"/>
      </a:lt1>
      <a:dk2>
        <a:srgbClr val="0DAEEA"/>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DuaneNewman" id="{A113317C-6843-4995-A011-7FD93FA12B01}" vid="{3769BE2A-F889-4B5C-A67E-7B50EFA7C06B}"/>
    </a:ext>
  </a:extLst>
</a:theme>
</file>

<file path=ppt/theme/theme2.xml><?xml version="1.0" encoding="utf-8"?>
<a:theme xmlns:a="http://schemas.openxmlformats.org/drawingml/2006/main" name="Inverted Banded">
  <a:themeElements>
    <a:clrScheme name="Custom 1">
      <a:dk1>
        <a:srgbClr val="2C2C2C"/>
      </a:dk1>
      <a:lt1>
        <a:srgbClr val="FFFFFF"/>
      </a:lt1>
      <a:dk2>
        <a:srgbClr val="0DAEEA"/>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txDef>
      <a:spPr>
        <a:noFill/>
      </a:spPr>
      <a:bodyPr wrap="square" tIns="91440" bIns="91440" rtlCol="0" anchor="ctr" anchorCtr="0">
        <a:noAutofit/>
      </a:bodyPr>
      <a:lstStyle>
        <a:defPPr algn="l">
          <a:defRPr dirty="0"/>
        </a:defPPr>
      </a:lstStyle>
    </a:txDef>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DuaneNewman</Template>
  <TotalTime>2217</TotalTime>
  <Words>926</Words>
  <Application>Microsoft Office PowerPoint</Application>
  <PresentationFormat>Widescreen</PresentationFormat>
  <Paragraphs>327</Paragraphs>
  <Slides>34</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34</vt:i4>
      </vt:variant>
    </vt:vector>
  </HeadingPairs>
  <TitlesOfParts>
    <vt:vector size="43" baseType="lpstr">
      <vt:lpstr>Arial</vt:lpstr>
      <vt:lpstr>Calibri</vt:lpstr>
      <vt:lpstr>Consolas</vt:lpstr>
      <vt:lpstr>Corbel</vt:lpstr>
      <vt:lpstr>Fira Code</vt:lpstr>
      <vt:lpstr>Open Sans</vt:lpstr>
      <vt:lpstr>Wingdings</vt:lpstr>
      <vt:lpstr>DuaneNewman</vt:lpstr>
      <vt:lpstr>Inverted Banded</vt:lpstr>
      <vt:lpstr>PowerPoint Presentation</vt:lpstr>
      <vt:lpstr>PowerPoint Presentation</vt:lpstr>
      <vt:lpstr>AGENDA</vt:lpstr>
      <vt:lpstr>Unit Testing Prism Apps With Ease</vt:lpstr>
      <vt:lpstr>Common Unit Testing Challenges</vt:lpstr>
      <vt:lpstr>APIs… Without an API</vt:lpstr>
      <vt:lpstr>Faking the API Server</vt:lpstr>
      <vt:lpstr>PowerPoint Presentation</vt:lpstr>
      <vt:lpstr>PowerPoint Presentation</vt:lpstr>
      <vt:lpstr>Bonus Uses for MockHttp</vt:lpstr>
      <vt:lpstr>Dependencies… Without Dependencies</vt:lpstr>
      <vt:lpstr>Mocking</vt:lpstr>
      <vt:lpstr>Moq</vt:lpstr>
      <vt:lpstr>PowerPoint Presentation</vt:lpstr>
      <vt:lpstr>PowerPoint Presentation</vt:lpstr>
      <vt:lpstr>NEW… Without new()</vt:lpstr>
      <vt:lpstr>My TDD Journey with Xamarin Forms</vt:lpstr>
      <vt:lpstr>PowerPoint Presentation</vt:lpstr>
      <vt:lpstr>PowerPoint Presentation</vt:lpstr>
      <vt:lpstr>PowerPoint Presentation</vt:lpstr>
      <vt:lpstr>PowerPoint Presentation</vt:lpstr>
      <vt:lpstr>PowerPoint Presentation</vt:lpstr>
      <vt:lpstr>There Has to be a better way</vt:lpstr>
      <vt:lpstr>PowerPoint Presentation</vt:lpstr>
      <vt:lpstr>Making it Portable</vt:lpstr>
      <vt:lpstr>Ease Library</vt:lpstr>
      <vt:lpstr>Simplifies Managing Mocked Dependencies</vt:lpstr>
      <vt:lpstr>PowerPoint Presentation</vt:lpstr>
      <vt:lpstr>PowerPoint Presentation</vt:lpstr>
      <vt:lpstr>PowerPoint Presentation</vt:lpstr>
      <vt:lpstr>https://EaseLibrary.com</vt:lpstr>
      <vt:lpstr>Resources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Prism Apps With Ease</dc:title>
  <dc:creator>Duane Newman</dc:creator>
  <cp:lastModifiedBy>Duane Newman</cp:lastModifiedBy>
  <cp:revision>10</cp:revision>
  <dcterms:created xsi:type="dcterms:W3CDTF">2019-07-06T03:17:11Z</dcterms:created>
  <dcterms:modified xsi:type="dcterms:W3CDTF">2019-07-12T05:56:07Z</dcterms:modified>
</cp:coreProperties>
</file>