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>
        <p:scale>
          <a:sx n="66" d="100"/>
          <a:sy n="66" d="100"/>
        </p:scale>
        <p:origin x="338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5230-ADD7-B55E-99F9-2AA3116C5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5C17F-599E-D531-E757-1CD1CFA11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1EF6-1215-C0B9-22AD-FC80ACCC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77F5-2C55-406B-8CEB-270D38D8FB6C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47950-C307-CFDC-664F-74F31D93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8734A-5885-4E0F-2B08-E32FC2B3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28F1-1176-447C-B4FE-2EE6EF2D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8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F0A4C-B4E9-D13F-961E-94E82390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FB7DF-8CFB-698D-51AF-40C9B6EA6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D3537-83AA-71E5-AB07-8A7DD753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77F5-2C55-406B-8CEB-270D38D8FB6C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8B99B-4BCA-8AAB-1858-3FC23794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07AC6-03B6-E161-7A2B-FBCD059C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28F1-1176-447C-B4FE-2EE6EF2D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0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76A50-8F8C-7C29-059D-AB040EA4A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ACB10-EBAD-855D-92DE-0866FA734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DA4C2-99AD-DC4B-9DB2-B48DC97F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77F5-2C55-406B-8CEB-270D38D8FB6C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7CBA4-B1B0-94C9-E14D-66C9E1F0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6F06E-8D71-F876-F837-FC879E1B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28F1-1176-447C-B4FE-2EE6EF2D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B78A-731B-1BAF-ABC8-E0BA8697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DF6E2-BEAE-A37D-BD65-E45662E98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E4D99-60DC-0677-0EEB-4050D4DF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77F5-2C55-406B-8CEB-270D38D8FB6C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D8E61-39DB-FA14-ED21-2916A92A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9A552-CE1B-3D49-4974-0933BD80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28F1-1176-447C-B4FE-2EE6EF2D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9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98E0-6E32-F5F3-1E0D-D23C056C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A47EE-B4C3-9B15-9E45-BF68593F0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60189-C9F0-748A-C76A-A918DC27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77F5-2C55-406B-8CEB-270D38D8FB6C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EA3C2-A07D-A517-E730-F703A8FA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67EC1-EE48-19B7-5052-7EAECA7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28F1-1176-447C-B4FE-2EE6EF2D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4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4160-33EC-48A0-8EB4-AA41AA73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B229-B69F-A952-C903-3060E2EF8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AA82A-707A-14CA-5859-2CEE89A6D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87A26-CBC2-4AE2-F036-67C41B5F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77F5-2C55-406B-8CEB-270D38D8FB6C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11714-EAD7-9E3B-6E0F-D25FE1DE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41A37-44C1-B0FA-949E-F08E8C4A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28F1-1176-447C-B4FE-2EE6EF2D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9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68F9-55F4-1656-8CCD-53F5B6AF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AFA0B-F52F-95CB-35B0-FFF4C8C67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CF7A2-20A6-0DA9-21E9-13612F9D6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98558-DB87-E5D1-FAC5-562C43B84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C64351-4E4B-5776-BFB8-607AC40DC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3E423-9E13-8E7F-FC3D-2C390B1F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77F5-2C55-406B-8CEB-270D38D8FB6C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526A43-DB8A-72A9-3355-0B18CCFF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33E4E-E32D-4C6E-42FA-2B5AEC9E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28F1-1176-447C-B4FE-2EE6EF2D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3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7162-3564-32BD-92A2-85CDD4AF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C3802-BD1B-7897-87D4-EED3A65D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77F5-2C55-406B-8CEB-270D38D8FB6C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9605A-B11B-DB85-0AD2-E5CB15D5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19C92-ACD8-E189-C802-0FC2781D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28F1-1176-447C-B4FE-2EE6EF2D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1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6CFBC-921E-8334-4D78-EEECC102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77F5-2C55-406B-8CEB-270D38D8FB6C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2268E8-F68D-B086-C818-B644901D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4A20C-D4B5-1F90-7CEB-7CF5BA03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28F1-1176-447C-B4FE-2EE6EF2D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6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5EF0-249D-CA09-10FA-7CBA3147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113F-06E6-078D-7B62-FC5EC5C6D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71EDA-74AF-C26D-C63E-A07AC955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0E31D-D2FA-3DE1-4C3C-DD840F86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77F5-2C55-406B-8CEB-270D38D8FB6C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8C12D-0B32-2ACC-3D49-A58B0EC1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AF064-5246-1FD5-046D-FC281D14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28F1-1176-447C-B4FE-2EE6EF2D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FEAC-20C3-943E-A5D9-A6E0C2906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4AE7E-EEA6-9036-1D6B-134D2782E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CBF25-BA35-35B1-4782-AE5B4F739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1DF6C-EAA6-151F-93CB-AA2D4383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77F5-2C55-406B-8CEB-270D38D8FB6C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FF1F1-3517-D950-996F-998FD631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DCA0F-5673-70B3-4CAE-C1042184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28F1-1176-447C-B4FE-2EE6EF2D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D096DF-B1F8-ECC3-5AAE-9C4A1837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5D000-33E2-1CCE-9C99-083D26579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7D3A6-E835-4DE1-F4FF-5BC9F2E9D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A477F5-2C55-406B-8CEB-270D38D8FB6C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99143-9450-2AA5-B46C-12B6DA6C6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2C5C4-D7AF-B552-B3BA-37E1B50EF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9E28F1-1176-447C-B4FE-2EE6EF2D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7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olorful circle on a blue background&#10;&#10;Description automatically generated">
            <a:extLst>
              <a:ext uri="{FF2B5EF4-FFF2-40B4-BE49-F238E27FC236}">
                <a16:creationId xmlns:a16="http://schemas.microsoft.com/office/drawing/2014/main" id="{B5436661-1626-1993-9826-721DDB0B8E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4" t="24254" r="24254" b="24254"/>
          <a:stretch/>
        </p:blipFill>
        <p:spPr>
          <a:xfrm>
            <a:off x="210587" y="83126"/>
            <a:ext cx="6605849" cy="660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5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82719F-146F-B321-2271-0663863B6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669" y="960085"/>
            <a:ext cx="4980102" cy="480482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D5E3CEF-6704-1FB6-FCD0-69258AE31220}"/>
              </a:ext>
            </a:extLst>
          </p:cNvPr>
          <p:cNvGrpSpPr/>
          <p:nvPr/>
        </p:nvGrpSpPr>
        <p:grpSpPr>
          <a:xfrm>
            <a:off x="1598122" y="1151313"/>
            <a:ext cx="3000894" cy="3000894"/>
            <a:chOff x="1598122" y="1151313"/>
            <a:chExt cx="3000894" cy="300089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127CB31-9D71-24D5-15EA-D7664E8BEED9}"/>
                </a:ext>
              </a:extLst>
            </p:cNvPr>
            <p:cNvGrpSpPr/>
            <p:nvPr/>
          </p:nvGrpSpPr>
          <p:grpSpPr>
            <a:xfrm>
              <a:off x="1598122" y="1151313"/>
              <a:ext cx="3000894" cy="3000894"/>
              <a:chOff x="1598122" y="1151313"/>
              <a:chExt cx="3000894" cy="300089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F7292B3-6E03-8484-7A76-55699AF7EF70}"/>
                  </a:ext>
                </a:extLst>
              </p:cNvPr>
              <p:cNvSpPr/>
              <p:nvPr/>
            </p:nvSpPr>
            <p:spPr>
              <a:xfrm>
                <a:off x="1598122" y="1151313"/>
                <a:ext cx="3000894" cy="30008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A79EC04-49C7-7E3C-F46A-0DE94FB252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714" t="12201" r="6021" b="9158"/>
              <a:stretch/>
            </p:blipFill>
            <p:spPr>
              <a:xfrm>
                <a:off x="1876598" y="2007524"/>
                <a:ext cx="2443942" cy="1288472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FA560AF-22E8-AE33-43D3-6968C9A26BF7}"/>
                </a:ext>
              </a:extLst>
            </p:cNvPr>
            <p:cNvGrpSpPr/>
            <p:nvPr/>
          </p:nvGrpSpPr>
          <p:grpSpPr>
            <a:xfrm>
              <a:off x="2460307" y="2580323"/>
              <a:ext cx="1272540" cy="147639"/>
              <a:chOff x="2460307" y="2586991"/>
              <a:chExt cx="1272540" cy="14001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CCE272-3217-504C-E278-1B0AFF6A7CAC}"/>
                  </a:ext>
                </a:extLst>
              </p:cNvPr>
              <p:cNvSpPr/>
              <p:nvPr/>
            </p:nvSpPr>
            <p:spPr>
              <a:xfrm>
                <a:off x="2460307" y="2586991"/>
                <a:ext cx="49530" cy="14001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09A99C6-6A71-27CA-DF3A-6CC327B8C8D2}"/>
                  </a:ext>
                </a:extLst>
              </p:cNvPr>
              <p:cNvSpPr/>
              <p:nvPr/>
            </p:nvSpPr>
            <p:spPr>
              <a:xfrm>
                <a:off x="3683317" y="2586991"/>
                <a:ext cx="49530" cy="14001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891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cross with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BBB891FF-F459-9B49-E730-DBD97AD8FC2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4000" contrast="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36" y="1182820"/>
            <a:ext cx="4237087" cy="4256139"/>
          </a:xfrm>
          <a:prstGeom prst="rect">
            <a:avLst/>
          </a:prstGeom>
        </p:spPr>
      </p:pic>
      <p:pic>
        <p:nvPicPr>
          <p:cNvPr id="4" name="Picture 3" descr="A black cross with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9983E03-85B2-8BC4-4959-4622CB5A7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816" y="1182820"/>
            <a:ext cx="4237087" cy="425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4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dna chain&#10;&#10;Description automatically generated">
            <a:extLst>
              <a:ext uri="{FF2B5EF4-FFF2-40B4-BE49-F238E27FC236}">
                <a16:creationId xmlns:a16="http://schemas.microsoft.com/office/drawing/2014/main" id="{C4005C82-12C8-20FE-7CA3-D4C29F4CA41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36"/>
                    </a14:imgEffect>
                    <a14:imgEffect>
                      <a14:saturation sat="400000"/>
                    </a14:imgEffect>
                    <a14:imgEffect>
                      <a14:brightnessContrast bright="6000" contrast="5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" y="1701323"/>
            <a:ext cx="3000924" cy="299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0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t-shirt on a white background&#10;&#10;Description automatically generated">
            <a:extLst>
              <a:ext uri="{FF2B5EF4-FFF2-40B4-BE49-F238E27FC236}">
                <a16:creationId xmlns:a16="http://schemas.microsoft.com/office/drawing/2014/main" id="{DDDEE7AC-5E20-F0E0-BAEC-37723BE16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9012759E-3C74-E62A-8C90-FB8C1FC2B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8126" y="1852816"/>
            <a:ext cx="3619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357F8D-4EBA-2BC7-5BE2-8BA6F1959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6" t="4617" r="7341" b="5365"/>
          <a:stretch/>
        </p:blipFill>
        <p:spPr>
          <a:xfrm>
            <a:off x="2976879" y="309880"/>
            <a:ext cx="6040122" cy="604012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AF4D8C84-2C52-5041-92B2-4D3748FF0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3925" y="2757487"/>
            <a:ext cx="2724150" cy="134302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7A9137E-7807-2CE6-1A6F-454C84D6FA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86325" y="2909887"/>
            <a:ext cx="27241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7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4F03542-4106-E23A-C06D-6D1875D2C2B3}"/>
              </a:ext>
            </a:extLst>
          </p:cNvPr>
          <p:cNvGrpSpPr/>
          <p:nvPr/>
        </p:nvGrpSpPr>
        <p:grpSpPr>
          <a:xfrm>
            <a:off x="2976879" y="309880"/>
            <a:ext cx="6040122" cy="6040120"/>
            <a:chOff x="2976879" y="309880"/>
            <a:chExt cx="6040122" cy="60401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7357F8D-4EBA-2BC7-5BE2-8BA6F1959E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46" t="4617" r="7341" b="5365"/>
            <a:stretch/>
          </p:blipFill>
          <p:spPr>
            <a:xfrm>
              <a:off x="2976879" y="309880"/>
              <a:ext cx="6040122" cy="6040120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2047034A-A783-5462-407C-C56C2E64E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03398" y="4991100"/>
              <a:ext cx="364507" cy="179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49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0">
      <a:dk1>
        <a:sysClr val="windowText" lastClr="000000"/>
      </a:dk1>
      <a:lt1>
        <a:sysClr val="window" lastClr="FFFFFF"/>
      </a:lt1>
      <a:dk2>
        <a:srgbClr val="44546A"/>
      </a:dk2>
      <a:lt2>
        <a:srgbClr val="AF9F91"/>
      </a:lt2>
      <a:accent1>
        <a:srgbClr val="E20A0A"/>
      </a:accent1>
      <a:accent2>
        <a:srgbClr val="F1FAEE"/>
      </a:accent2>
      <a:accent3>
        <a:srgbClr val="A8DADC"/>
      </a:accent3>
      <a:accent4>
        <a:srgbClr val="457B9D"/>
      </a:accent4>
      <a:accent5>
        <a:srgbClr val="070092"/>
      </a:accent5>
      <a:accent6>
        <a:srgbClr val="7BA8F1"/>
      </a:accent6>
      <a:hlink>
        <a:srgbClr val="16AFD8"/>
      </a:hlink>
      <a:folHlink>
        <a:srgbClr val="FBEE8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JoonHwi Kim</dc:creator>
  <cp:lastModifiedBy>JoonHwi Kim</cp:lastModifiedBy>
  <cp:revision>1</cp:revision>
  <dcterms:created xsi:type="dcterms:W3CDTF">2024-03-25T06:02:59Z</dcterms:created>
  <dcterms:modified xsi:type="dcterms:W3CDTF">2024-03-25T08:23:57Z</dcterms:modified>
</cp:coreProperties>
</file>