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sldIdLst>
    <p:sldId id="27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72" r:id="rId14"/>
    <p:sldId id="267" r:id="rId15"/>
    <p:sldId id="269" r:id="rId16"/>
    <p:sldId id="270" r:id="rId17"/>
    <p:sldId id="271" r:id="rId18"/>
    <p:sldId id="273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D60"/>
    <a:srgbClr val="C7E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CFD-0A5E-42CC-A4E1-4A2BC92B8CA1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3F49-9158-4B5E-B3CE-86023235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0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CFD-0A5E-42CC-A4E1-4A2BC92B8CA1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3F49-9158-4B5E-B3CE-86023235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2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CFD-0A5E-42CC-A4E1-4A2BC92B8CA1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3F49-9158-4B5E-B3CE-86023235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934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70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63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CFD-0A5E-42CC-A4E1-4A2BC92B8CA1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3F49-9158-4B5E-B3CE-86023235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2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CFD-0A5E-42CC-A4E1-4A2BC92B8CA1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3F49-9158-4B5E-B3CE-86023235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CFD-0A5E-42CC-A4E1-4A2BC92B8CA1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3F49-9158-4B5E-B3CE-86023235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6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CFD-0A5E-42CC-A4E1-4A2BC92B8CA1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3F49-9158-4B5E-B3CE-86023235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80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CFD-0A5E-42CC-A4E1-4A2BC92B8CA1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3F49-9158-4B5E-B3CE-86023235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1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CFD-0A5E-42CC-A4E1-4A2BC92B8CA1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3F49-9158-4B5E-B3CE-86023235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2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CFD-0A5E-42CC-A4E1-4A2BC92B8CA1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3F49-9158-4B5E-B3CE-86023235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02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CFD-0A5E-42CC-A4E1-4A2BC92B8CA1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3F49-9158-4B5E-B3CE-86023235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7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8CFD-0A5E-42CC-A4E1-4A2BC92B8CA1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63F49-9158-4B5E-B3CE-86023235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3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72378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원격서버 </a:t>
            </a:r>
            <a:endParaRPr lang="en-US" altLang="ko-KR" sz="6600" dirty="0" smtClean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6600" dirty="0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 연결</a:t>
            </a:r>
            <a:endParaRPr lang="ko-KR" altLang="en-US" sz="6000" spc="-15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6458466" y="5275883"/>
            <a:ext cx="5514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2000" b="1" dirty="0" err="1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산대특</a:t>
            </a:r>
            <a:r>
              <a:rPr lang="en-US" altLang="ko-KR" sz="2000" b="1" dirty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000" b="1" dirty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시스템 엔지니어와 </a:t>
            </a:r>
            <a:r>
              <a:rPr lang="ko-KR" altLang="en-US" sz="2000" b="1" dirty="0" err="1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풀스택</a:t>
            </a:r>
            <a:r>
              <a:rPr lang="ko-KR" altLang="en-US" sz="2000" b="1" dirty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개발자 </a:t>
            </a:r>
            <a:r>
              <a:rPr lang="ko-KR" altLang="en-US" sz="2000" b="1" dirty="0" smtClean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양성</a:t>
            </a:r>
            <a:endParaRPr lang="en-US" altLang="ko-KR" sz="2000" b="1" dirty="0" smtClean="0">
              <a:solidFill>
                <a:prstClr val="white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r"/>
            <a:r>
              <a:rPr lang="en-US" altLang="ko-KR" sz="2000" b="1" dirty="0" smtClean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2000" b="1" dirty="0" smtClean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데이터베이스</a:t>
            </a:r>
            <a:r>
              <a:rPr lang="en-US" altLang="ko-KR" sz="2000" b="1" dirty="0" smtClean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endParaRPr lang="en-US" altLang="ko-KR" sz="2000" b="1" dirty="0">
              <a:solidFill>
                <a:prstClr val="white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r"/>
            <a:r>
              <a:rPr lang="ko-KR" altLang="en-US" sz="2000" b="1" dirty="0" err="1" smtClean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김제준</a:t>
            </a:r>
            <a:endParaRPr lang="ko-KR" altLang="en-US" sz="2000" b="1" dirty="0">
              <a:solidFill>
                <a:prstClr val="white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8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WorkBench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접속방법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MySQLWorkbench</a:t>
            </a:r>
            <a:r>
              <a:rPr lang="en-US" altLang="ko-KR" dirty="0" smtClean="0"/>
              <a:t> 8.0 CE </a:t>
            </a:r>
          </a:p>
          <a:p>
            <a:pPr marL="0" indent="0">
              <a:buNone/>
            </a:pPr>
            <a:r>
              <a:rPr lang="ko-KR" altLang="en-US" dirty="0" smtClean="0"/>
              <a:t>접속 후 서버생성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Hostname,Port,Username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포트포워딩</a:t>
            </a:r>
            <a:r>
              <a:rPr lang="ko-KR" altLang="en-US" dirty="0" smtClean="0"/>
              <a:t> 값으로 등록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827975"/>
            <a:ext cx="6907217" cy="43489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535168" y="3169920"/>
            <a:ext cx="512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991856" y="3169920"/>
            <a:ext cx="31089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535168" y="3523488"/>
            <a:ext cx="512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00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WorkBench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접속방법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접속완료 후 데이터 입력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9219"/>
            <a:ext cx="3514725" cy="2724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76" y="2639219"/>
            <a:ext cx="5021825" cy="198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1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WorkBench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접속방법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한글 데이터 값을 입력하기 위해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UTF8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conver</a:t>
            </a:r>
            <a:r>
              <a:rPr lang="en-US" altLang="ko-KR" dirty="0"/>
              <a:t>t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해 </a:t>
            </a:r>
            <a:r>
              <a:rPr lang="ko-KR" altLang="en-US" dirty="0" err="1" smtClean="0"/>
              <a:t>주어야한다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7797"/>
            <a:ext cx="10316718" cy="117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56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Eclips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Java DB Programming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*JDBC </a:t>
            </a:r>
            <a:r>
              <a:rPr lang="ko-KR" altLang="en-US" dirty="0" smtClean="0"/>
              <a:t>드라이버 설치하기</a:t>
            </a:r>
            <a:r>
              <a:rPr lang="en-US" altLang="ko-KR" dirty="0" smtClean="0"/>
              <a:t>*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000" b="1" dirty="0" smtClean="0"/>
              <a:t>Java</a:t>
            </a:r>
            <a:r>
              <a:rPr lang="ko-KR" altLang="en-US" sz="2000" b="1" dirty="0" smtClean="0"/>
              <a:t>와 외부 데이터베이스를 연결하여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ko-KR" altLang="en-US" sz="2000" b="1" dirty="0" smtClean="0"/>
              <a:t>데이터를 검색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변경하게 해주는 드라이버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Javaproject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Javaproject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Properties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192" y="1334795"/>
            <a:ext cx="3721608" cy="533299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656320" y="6667792"/>
            <a:ext cx="82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64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Eclips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Java DB Programming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JDBC </a:t>
            </a:r>
            <a:r>
              <a:rPr lang="ko-KR" altLang="en-US" dirty="0" smtClean="0"/>
              <a:t>드라이버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Java Build Path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Library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162" y="1377271"/>
            <a:ext cx="8973312" cy="48214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636" y="3337979"/>
            <a:ext cx="8110728" cy="4711698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6010656" y="2851696"/>
            <a:ext cx="1914144" cy="12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791456" y="4534192"/>
            <a:ext cx="4133088" cy="12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6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Eclips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Java DB Programming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Goorm</a:t>
            </a:r>
            <a:r>
              <a:rPr lang="ko-KR" altLang="en-US" dirty="0" smtClean="0"/>
              <a:t>에서 설정한 </a:t>
            </a:r>
            <a:r>
              <a:rPr lang="en-US" altLang="ko-KR" dirty="0" err="1" smtClean="0"/>
              <a:t>user,password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입력과 더불어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ip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외부포트를 통해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7908"/>
            <a:ext cx="7391400" cy="2477172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3901440" y="4328160"/>
            <a:ext cx="14630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0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Eclips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Java DB Programming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4103"/>
            <a:ext cx="7964424" cy="461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55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Eclips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Java DB Programming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연결성공 후 출력 완료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1690"/>
            <a:ext cx="7620826" cy="212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15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Version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OS: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Windows 10</a:t>
            </a:r>
          </a:p>
          <a:p>
            <a:pPr marL="0" indent="0">
              <a:buNone/>
            </a:pP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 algn="just">
              <a:buNone/>
            </a:pPr>
            <a:r>
              <a:rPr lang="en-US" altLang="ko-KR" b="1" dirty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DBMS: </a:t>
            </a:r>
            <a:r>
              <a:rPr lang="en-US" altLang="ko-KR" sz="2200" dirty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MySQL 8.0 Community</a:t>
            </a:r>
            <a:endParaRPr lang="en-US" altLang="ko-KR" sz="2200" b="1" dirty="0">
              <a:solidFill>
                <a:srgbClr val="224D60">
                  <a:lumMod val="50000"/>
                </a:srgb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altLang="ko-KR" dirty="0">
              <a:solidFill>
                <a:srgbClr val="224D60">
                  <a:lumMod val="50000"/>
                </a:srgb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 algn="just">
              <a:buNone/>
            </a:pPr>
            <a:r>
              <a:rPr lang="en-US" altLang="ko-KR" b="1" dirty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Interface: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200" dirty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MySQL Workbench 8.0.30</a:t>
            </a:r>
          </a:p>
          <a:p>
            <a:pPr marL="0" indent="0">
              <a:buNone/>
            </a:pP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Version</a:t>
            </a:r>
          </a:p>
          <a:p>
            <a:pPr marL="0" indent="0">
              <a:buNone/>
            </a:pP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Eclipse 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IDE for Java Developers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2022-06 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(4.24.0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goorm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Ubuntu 14.04 LTS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656320" y="6667792"/>
            <a:ext cx="82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54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원격서버 컨테이너 설치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goorm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" y="1541558"/>
            <a:ext cx="5553841" cy="49194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532" y="1541558"/>
            <a:ext cx="5307087" cy="4919472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8083296" y="5900928"/>
            <a:ext cx="82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827008" y="2706624"/>
            <a:ext cx="82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01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원격서버 데이터베이스 구동 절차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MySQL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&gt;service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start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mysql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1690688"/>
            <a:ext cx="6305550" cy="28194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7242048" y="2621280"/>
            <a:ext cx="14508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120128" y="3364992"/>
            <a:ext cx="58521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94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원격서버 데이터베이스 구동 절차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2. DB</a:t>
            </a:r>
            <a:r>
              <a:rPr lang="ko-KR" altLang="en-US" dirty="0" smtClean="0"/>
              <a:t>생성 및 테이블 생성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&gt;create database </a:t>
            </a:r>
            <a:r>
              <a:rPr lang="en-US" altLang="ko-KR" dirty="0" err="1" smtClean="0"/>
              <a:t>webdb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&gt;use </a:t>
            </a:r>
            <a:r>
              <a:rPr lang="en-US" altLang="ko-KR" dirty="0" err="1" smtClean="0"/>
              <a:t>webdb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&gt; create table </a:t>
            </a:r>
            <a:r>
              <a:rPr lang="en-US" altLang="ko-KR" dirty="0" err="1" smtClean="0"/>
              <a:t>goodsinfo</a:t>
            </a:r>
            <a:r>
              <a:rPr lang="en-US" altLang="ko-KR" dirty="0" smtClean="0"/>
              <a:t>(</a:t>
            </a:r>
          </a:p>
          <a:p>
            <a:pPr marL="0" indent="0">
              <a:buNone/>
            </a:pPr>
            <a:r>
              <a:rPr lang="en-US" altLang="ko-KR" dirty="0" smtClean="0"/>
              <a:t>    -&gt; code char(5) not null,</a:t>
            </a:r>
          </a:p>
          <a:p>
            <a:pPr marL="0" indent="0">
              <a:buNone/>
            </a:pPr>
            <a:r>
              <a:rPr lang="en-US" altLang="ko-KR" dirty="0" smtClean="0"/>
              <a:t>    -&gt; title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(50) not null,</a:t>
            </a:r>
          </a:p>
          <a:p>
            <a:pPr marL="0" indent="0">
              <a:buNone/>
            </a:pPr>
            <a:r>
              <a:rPr lang="en-US" altLang="ko-KR" dirty="0" smtClean="0"/>
              <a:t>    -&gt; writer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(20),</a:t>
            </a:r>
          </a:p>
          <a:p>
            <a:pPr marL="0" indent="0">
              <a:buNone/>
            </a:pPr>
            <a:r>
              <a:rPr lang="en-US" altLang="ko-KR" dirty="0" smtClean="0"/>
              <a:t>    -&gt; price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(8) not null,</a:t>
            </a:r>
          </a:p>
          <a:p>
            <a:pPr marL="0" indent="0">
              <a:buNone/>
            </a:pPr>
            <a:r>
              <a:rPr lang="en-US" altLang="ko-KR" dirty="0" smtClean="0"/>
              <a:t>    -&gt; primary key (code)</a:t>
            </a:r>
          </a:p>
          <a:p>
            <a:pPr marL="0" indent="0">
              <a:buNone/>
            </a:pPr>
            <a:r>
              <a:rPr lang="en-US" altLang="ko-KR" dirty="0" smtClean="0"/>
              <a:t>    -&gt; );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39" y="1690688"/>
            <a:ext cx="62960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4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원격서버 데이터베이스 구동 절차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3. DB</a:t>
            </a:r>
            <a:r>
              <a:rPr lang="ko-KR" altLang="en-US" dirty="0" smtClean="0"/>
              <a:t>생성 및 테이블 생성완료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4963"/>
            <a:ext cx="6305550" cy="2790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288" y="3633406"/>
            <a:ext cx="62769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6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Client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접속자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권한 승인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어떤 호스트에서 오든지 </a:t>
            </a:r>
            <a:r>
              <a:rPr lang="en-US" altLang="ko-KR" dirty="0" smtClean="0"/>
              <a:t>‘admin’</a:t>
            </a:r>
          </a:p>
          <a:p>
            <a:pPr marL="0" indent="0">
              <a:buNone/>
            </a:pPr>
            <a:r>
              <a:rPr lang="ko-KR" altLang="en-US" dirty="0" smtClean="0"/>
              <a:t>이라는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 비밀번호가 </a:t>
            </a:r>
            <a:r>
              <a:rPr lang="en-US" altLang="ko-KR" dirty="0" smtClean="0"/>
              <a:t>‘1111’</a:t>
            </a:r>
            <a:r>
              <a:rPr lang="ko-KR" altLang="en-US" dirty="0" smtClean="0"/>
              <a:t>인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접속자의 접속을 허락하며 모든 권한을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주는 명령어를 입력한다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&gt;insert into </a:t>
            </a:r>
            <a:r>
              <a:rPr lang="en-US" altLang="ko-KR" dirty="0" err="1" smtClean="0"/>
              <a:t>mysql.user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host,user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smtClean="0"/>
              <a:t> -&gt; </a:t>
            </a:r>
            <a:r>
              <a:rPr lang="en-US" altLang="ko-KR" dirty="0" err="1" smtClean="0"/>
              <a:t>password,ssl_cipher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smtClean="0"/>
              <a:t> -&gt; x509_issuer, x509_subject)</a:t>
            </a:r>
          </a:p>
          <a:p>
            <a:pPr marL="0" indent="0">
              <a:buNone/>
            </a:pPr>
            <a:r>
              <a:rPr lang="en-US" altLang="ko-KR" dirty="0" smtClean="0"/>
              <a:t> -&gt; values('%','</a:t>
            </a:r>
            <a:r>
              <a:rPr lang="en-US" altLang="ko-KR" dirty="0" err="1" smtClean="0"/>
              <a:t>admin',password</a:t>
            </a:r>
            <a:r>
              <a:rPr lang="en-US" altLang="ko-KR" dirty="0" smtClean="0"/>
              <a:t>('1111'),'','','');</a:t>
            </a:r>
          </a:p>
          <a:p>
            <a:pPr marL="0" indent="0">
              <a:buNone/>
            </a:pPr>
            <a:r>
              <a:rPr lang="en-US" altLang="ko-KR" dirty="0" smtClean="0"/>
              <a:t>&gt;grant all privileges on *.* to 'admin'@'%'identified by '1111';</a:t>
            </a:r>
          </a:p>
          <a:p>
            <a:pPr marL="0" indent="0">
              <a:buNone/>
            </a:pPr>
            <a:r>
              <a:rPr lang="en-US" altLang="ko-KR" dirty="0" smtClean="0"/>
              <a:t>&gt;flush privileges;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792" y="1825625"/>
            <a:ext cx="6282208" cy="256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Client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접속자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권한 승인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주소변경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root@goorm</a:t>
            </a:r>
            <a:r>
              <a:rPr lang="en-US" altLang="ko-KR" dirty="0" smtClean="0"/>
              <a:t>:/#cd 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root@goorm</a:t>
            </a:r>
            <a:r>
              <a:rPr lang="en-US" altLang="ko-KR" dirty="0" smtClean="0"/>
              <a:t>:/#cd </a:t>
            </a:r>
            <a:r>
              <a:rPr lang="en-US" altLang="ko-KR" dirty="0" err="1" smtClean="0"/>
              <a:t>mysql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root@goorm</a:t>
            </a:r>
            <a:r>
              <a:rPr lang="en-US" altLang="ko-KR" dirty="0" smtClean="0"/>
              <a:t>:/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-&gt;vi </a:t>
            </a:r>
            <a:r>
              <a:rPr lang="en-US" altLang="ko-KR" dirty="0" err="1" smtClean="0"/>
              <a:t>my.cnf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##</a:t>
            </a:r>
            <a:r>
              <a:rPr lang="ko-KR" altLang="en-US" dirty="0" smtClean="0"/>
              <a:t>입력모드로 바꾸어 입력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키보드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bind-address = 127.0.0.1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bind-address = 0.0.0.0 </a:t>
            </a:r>
            <a:r>
              <a:rPr lang="ko-KR" altLang="en-US" dirty="0" smtClean="0"/>
              <a:t>으로 변경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Esc </a:t>
            </a:r>
            <a:r>
              <a:rPr lang="ko-KR" altLang="en-US" dirty="0" smtClean="0"/>
              <a:t>두 번 입력 후 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wq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585" y="1690688"/>
            <a:ext cx="6305550" cy="280035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619744" y="2645664"/>
            <a:ext cx="82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23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3Client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접속자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권한 승인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 smtClean="0"/>
              <a:t>재시작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root@goorm</a:t>
            </a:r>
            <a:r>
              <a:rPr lang="en-US" altLang="ko-KR" dirty="0" smtClean="0"/>
              <a:t>:/workspace/</a:t>
            </a:r>
            <a:r>
              <a:rPr lang="en-US" altLang="ko-KR" dirty="0" err="1" smtClean="0"/>
              <a:t>MySQL_DB#Service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restart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40125"/>
            <a:ext cx="6296025" cy="277177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2974848" y="6176963"/>
            <a:ext cx="1682496" cy="121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2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WorkBench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접속방법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Goorm</a:t>
            </a:r>
            <a:r>
              <a:rPr lang="ko-KR" altLang="en-US" dirty="0" smtClean="0"/>
              <a:t>의 컨테이너 메뉴에서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포트포워딩설정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유형</a:t>
            </a:r>
            <a:r>
              <a:rPr lang="en-US" altLang="ko-KR" dirty="0" smtClean="0"/>
              <a:t>:MySQL </a:t>
            </a:r>
            <a:r>
              <a:rPr lang="ko-KR" altLang="en-US" dirty="0" smtClean="0"/>
              <a:t>내부 포트 </a:t>
            </a:r>
            <a:r>
              <a:rPr lang="en-US" altLang="ko-KR" dirty="0" smtClean="0"/>
              <a:t>3306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6782753" cy="19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1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392</Words>
  <Application>Microsoft Office PowerPoint</Application>
  <PresentationFormat>와이드스크린</PresentationFormat>
  <Paragraphs>164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HY견고딕</vt:lpstr>
      <vt:lpstr>HY중고딕</vt:lpstr>
      <vt:lpstr>HY헤드라인M</vt:lpstr>
      <vt:lpstr>Pretendard</vt:lpstr>
      <vt:lpstr>Pretendard Black</vt:lpstr>
      <vt:lpstr>맑은 고딕</vt:lpstr>
      <vt:lpstr>Arial</vt:lpstr>
      <vt:lpstr>Symbol</vt:lpstr>
      <vt:lpstr>Office 테마</vt:lpstr>
      <vt:lpstr>2_Office 테마</vt:lpstr>
      <vt:lpstr>PowerPoint 프레젠테이션</vt:lpstr>
      <vt:lpstr>원격서버 컨테이너 설치(goorm 사용)</vt:lpstr>
      <vt:lpstr>원격서버 데이터베이스 구동 절차</vt:lpstr>
      <vt:lpstr>원격서버 데이터베이스 구동 절차</vt:lpstr>
      <vt:lpstr>원격서버 데이터베이스 구동 절차</vt:lpstr>
      <vt:lpstr>Client 접속자 권한 승인</vt:lpstr>
      <vt:lpstr>Client 접속자 권한 승인</vt:lpstr>
      <vt:lpstr>3Client 접속자 권한 승인</vt:lpstr>
      <vt:lpstr>WorkBench 접속방법</vt:lpstr>
      <vt:lpstr>WorkBench 접속방법</vt:lpstr>
      <vt:lpstr>WorkBench 접속방법</vt:lpstr>
      <vt:lpstr>4. WorkBench 접속방법</vt:lpstr>
      <vt:lpstr>Eclips Java DB Programming</vt:lpstr>
      <vt:lpstr>Eclips Java DB Programming</vt:lpstr>
      <vt:lpstr>Eclips Java DB Programming</vt:lpstr>
      <vt:lpstr>Eclips Java DB Programming</vt:lpstr>
      <vt:lpstr>Eclips Java DB Programming</vt:lpstr>
      <vt:lpstr>Version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  -데이터베이스-</dc:title>
  <dc:creator>kcd</dc:creator>
  <cp:lastModifiedBy>kcd</cp:lastModifiedBy>
  <cp:revision>21</cp:revision>
  <dcterms:created xsi:type="dcterms:W3CDTF">2022-10-04T06:53:23Z</dcterms:created>
  <dcterms:modified xsi:type="dcterms:W3CDTF">2022-11-01T03:40:34Z</dcterms:modified>
</cp:coreProperties>
</file>