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5" r:id="rId3"/>
    <p:sldId id="296" r:id="rId4"/>
    <p:sldId id="264" r:id="rId5"/>
    <p:sldId id="298" r:id="rId6"/>
    <p:sldId id="297" r:id="rId7"/>
    <p:sldId id="299" r:id="rId8"/>
    <p:sldId id="300" r:id="rId9"/>
    <p:sldId id="301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6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72378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학사관리 </a:t>
            </a:r>
            <a:endParaRPr lang="en-US" altLang="ko-KR" sz="66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6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</a:t>
            </a:r>
            <a:r>
              <a:rPr lang="ko-KR" altLang="en-US" sz="6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  <a:endParaRPr lang="ko-KR" altLang="en-US" sz="6000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BEB93D-E860-DD72-63D2-BA2ACD126D65}"/>
              </a:ext>
            </a:extLst>
          </p:cNvPr>
          <p:cNvSpPr txBox="1"/>
          <p:nvPr/>
        </p:nvSpPr>
        <p:spPr>
          <a:xfrm>
            <a:off x="6098876" y="5275883"/>
            <a:ext cx="5874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000" b="1" dirty="0" err="1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산대특</a:t>
            </a:r>
            <a:r>
              <a:rPr lang="en-US" altLang="ko-KR" sz="20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시스템 엔지니어와 </a:t>
            </a:r>
            <a:r>
              <a:rPr lang="ko-KR" altLang="en-US" sz="2000" b="1" dirty="0" err="1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풀스택</a:t>
            </a:r>
            <a:r>
              <a:rPr lang="ko-KR" altLang="en-US" sz="20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개발자 양성</a:t>
            </a:r>
            <a:endParaRPr lang="en-US" altLang="ko-KR" sz="2000" b="1" dirty="0" smtClean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r"/>
            <a:r>
              <a:rPr lang="en-US" altLang="ko-KR" sz="200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200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데이터베이스</a:t>
            </a:r>
            <a:r>
              <a:rPr lang="en-US" altLang="ko-KR" sz="2000" b="1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endParaRPr lang="en-US" altLang="ko-KR" sz="2000" b="1" dirty="0" smtClean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r"/>
            <a:r>
              <a:rPr lang="ko-KR" altLang="en-US" sz="2000" b="1" dirty="0" err="1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김제준</a:t>
            </a:r>
            <a:endParaRPr lang="ko-KR" altLang="en-US" sz="2000" b="1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 smtClean="0">
                <a:solidFill>
                  <a:srgbClr val="224D60">
                    <a:lumMod val="50000"/>
                  </a:srgbClr>
                </a:solidFill>
                <a:latin typeface="Pretendard Black"/>
                <a:ea typeface="+mj-ea"/>
              </a:rPr>
              <a:t>Database Schema</a:t>
            </a:r>
            <a:endParaRPr lang="en-US" altLang="ko-KR" sz="4800" b="1" spc="-300" dirty="0">
              <a:solidFill>
                <a:srgbClr val="224D60">
                  <a:lumMod val="50000"/>
                </a:srgbClr>
              </a:solidFill>
              <a:latin typeface="Pretendard Black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1637976"/>
            <a:ext cx="5297363" cy="28650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4660274"/>
            <a:ext cx="42100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2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 smtClean="0">
                <a:solidFill>
                  <a:srgbClr val="224D60">
                    <a:lumMod val="50000"/>
                  </a:srgbClr>
                </a:solidFill>
                <a:latin typeface="Pretendard Black"/>
                <a:ea typeface="+mj-ea"/>
              </a:rPr>
              <a:t>Database Schema</a:t>
            </a:r>
            <a:endParaRPr lang="en-US" altLang="ko-KR" sz="4800" b="1" spc="-300" dirty="0">
              <a:solidFill>
                <a:srgbClr val="224D60">
                  <a:lumMod val="50000"/>
                </a:srgbClr>
              </a:solidFill>
              <a:latin typeface="Pretendard Black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1605471"/>
            <a:ext cx="5297363" cy="30231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5116602"/>
            <a:ext cx="43719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9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 smtClean="0">
                <a:solidFill>
                  <a:srgbClr val="224D60">
                    <a:lumMod val="50000"/>
                  </a:srgbClr>
                </a:solidFill>
                <a:latin typeface="Pretendard Black"/>
                <a:ea typeface="+mj-ea"/>
              </a:rPr>
              <a:t>Database Schema</a:t>
            </a:r>
            <a:endParaRPr lang="en-US" altLang="ko-KR" sz="4800" b="1" spc="-300" dirty="0">
              <a:solidFill>
                <a:srgbClr val="224D60">
                  <a:lumMod val="50000"/>
                </a:srgbClr>
              </a:solidFill>
              <a:latin typeface="Pretendard Black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1708989"/>
            <a:ext cx="5165177" cy="30231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5124094"/>
            <a:ext cx="2807180" cy="13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 smtClean="0">
                <a:solidFill>
                  <a:srgbClr val="224D60">
                    <a:lumMod val="50000"/>
                  </a:srgbClr>
                </a:solidFill>
                <a:latin typeface="Pretendard Black"/>
                <a:ea typeface="+mj-ea"/>
              </a:rPr>
              <a:t>요구사항 명세서</a:t>
            </a:r>
            <a:endParaRPr lang="en-US" altLang="ko-KR" sz="5000" b="1" spc="-300" dirty="0">
              <a:solidFill>
                <a:srgbClr val="224D60">
                  <a:lumMod val="50000"/>
                </a:srgbClr>
              </a:solidFill>
              <a:latin typeface="Pretendard Black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B8E3F10-7B1B-C990-ACE5-3C4507240ABA}"/>
              </a:ext>
            </a:extLst>
          </p:cNvPr>
          <p:cNvSpPr txBox="1"/>
          <p:nvPr/>
        </p:nvSpPr>
        <p:spPr>
          <a:xfrm>
            <a:off x="374127" y="1861870"/>
            <a:ext cx="5001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주요업무로는 학사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수강관리가 있으며 각 업무별로  요구사항 명세서를 작성하였다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algn="just"/>
            <a:endParaRPr lang="en-US" altLang="ko-KR" dirty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회원 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로그인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교수 및 학생의 회원정보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정보수정</a:t>
            </a:r>
            <a:endParaRPr lang="en-US" altLang="ko-KR" dirty="0" smtClean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dirty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수강 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로그인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수강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학사관리</a:t>
            </a:r>
            <a:endParaRPr lang="en-US" altLang="ko-KR" dirty="0" smtClean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dirty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성적 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학사 관리</a:t>
            </a:r>
            <a:endParaRPr lang="en-US" altLang="ko-KR" dirty="0" smtClean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dirty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84" y="806808"/>
            <a:ext cx="5486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3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 smtClean="0">
                <a:solidFill>
                  <a:srgbClr val="224D60">
                    <a:lumMod val="50000"/>
                  </a:srgbClr>
                </a:solidFill>
                <a:latin typeface="Pretendard Black"/>
                <a:ea typeface="+mj-ea"/>
              </a:rPr>
              <a:t>Entity</a:t>
            </a:r>
            <a:endParaRPr lang="en-US" altLang="ko-KR" sz="5000" b="1" spc="-300" dirty="0">
              <a:solidFill>
                <a:srgbClr val="224D60">
                  <a:lumMod val="50000"/>
                </a:srgbClr>
              </a:solidFill>
              <a:latin typeface="Pretendard Black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81" y="1458168"/>
            <a:ext cx="8530130" cy="50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테이블명세서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B8E3F10-7B1B-C990-ACE5-3C4507240ABA}"/>
              </a:ext>
            </a:extLst>
          </p:cNvPr>
          <p:cNvSpPr txBox="1"/>
          <p:nvPr/>
        </p:nvSpPr>
        <p:spPr>
          <a:xfrm>
            <a:off x="374127" y="1861870"/>
            <a:ext cx="5758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student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학생관리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소속학과 및 지도교수 등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(Entity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/>
            <a:endParaRPr lang="en-US" altLang="ko-KR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/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professor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교수관리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소속학과 및 전공 등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(Entity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/>
            <a:endParaRPr lang="en-US" altLang="ko-KR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/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department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학과관리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학과 및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전공 등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(Entity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/>
            <a:endParaRPr lang="en-US" altLang="ko-KR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/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subject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교과목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개설학과 및 학점 등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(Entity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/>
            <a:endParaRPr lang="en-US" altLang="ko-KR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/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admin :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id,  password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관리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학생 또는 교수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(relation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/>
            <a:endParaRPr lang="en-US" altLang="ko-KR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/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grade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성적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점수 및 학점 등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(relation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/>
            <a:endParaRPr lang="en-US" altLang="ko-KR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/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attend 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수강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담당교수 및 교과목 등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(relation)</a:t>
            </a:r>
          </a:p>
        </p:txBody>
      </p: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rgbClr val="224D60">
                    <a:lumMod val="50000"/>
                  </a:srgbClr>
                </a:solidFill>
                <a:latin typeface="Pretendard Black"/>
              </a:rPr>
              <a:t>Database Schema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B8E3F10-7B1B-C990-ACE5-3C4507240ABA}"/>
              </a:ext>
            </a:extLst>
          </p:cNvPr>
          <p:cNvSpPr txBox="1"/>
          <p:nvPr/>
        </p:nvSpPr>
        <p:spPr>
          <a:xfrm>
            <a:off x="374127" y="1861870"/>
            <a:ext cx="112765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OS: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Windos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10</a:t>
            </a:r>
          </a:p>
          <a:p>
            <a:pPr algn="just"/>
            <a:endParaRPr lang="en-US" altLang="ko-KR" dirty="0" smtClean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b="1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DBMS: 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MySQL 8.0 Community</a:t>
            </a:r>
            <a:endParaRPr lang="en-US" altLang="ko-KR" b="1" dirty="0" smtClean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dirty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b="1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Interface: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MySQL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Workbench 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8.0.30</a:t>
            </a:r>
          </a:p>
          <a:p>
            <a:pPr algn="just"/>
            <a:endParaRPr lang="en-US" altLang="ko-KR" dirty="0" smtClean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dirty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b="1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Schema</a:t>
            </a:r>
          </a:p>
          <a:p>
            <a:pPr algn="just"/>
            <a:endParaRPr lang="en-US" altLang="ko-KR" b="1" dirty="0" smtClean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schema: </a:t>
            </a:r>
            <a:r>
              <a:rPr lang="en-US" altLang="ko-KR" dirty="0" err="1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UniversityDB</a:t>
            </a:r>
            <a:endParaRPr lang="en-US" altLang="ko-KR" dirty="0" smtClean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dirty="0" smtClean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dirty="0" err="1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entitiy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student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professor, department, 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subject</a:t>
            </a:r>
          </a:p>
          <a:p>
            <a:pPr algn="just"/>
            <a:endParaRPr lang="en-US" altLang="ko-KR" dirty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relation: attend, </a:t>
            </a:r>
            <a:r>
              <a:rPr lang="en-US" altLang="ko-KR" dirty="0" smtClean="0">
                <a:solidFill>
                  <a:srgbClr val="224D60">
                    <a:lumMod val="50000"/>
                  </a:srgb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grade, admin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dirty="0" smtClean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dirty="0">
              <a:solidFill>
                <a:srgbClr val="224D60">
                  <a:lumMod val="50000"/>
                </a:srgb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6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 smtClean="0">
                <a:solidFill>
                  <a:srgbClr val="224D60">
                    <a:lumMod val="50000"/>
                  </a:srgbClr>
                </a:solidFill>
                <a:latin typeface="Pretendard Black"/>
                <a:ea typeface="+mj-ea"/>
              </a:rPr>
              <a:t>Database Schema</a:t>
            </a:r>
            <a:endParaRPr lang="en-US" altLang="ko-KR" sz="4800" b="1" spc="-300" dirty="0">
              <a:solidFill>
                <a:srgbClr val="224D60">
                  <a:lumMod val="50000"/>
                </a:srgbClr>
              </a:solidFill>
              <a:latin typeface="Pretendard Black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1541319"/>
            <a:ext cx="5280019" cy="26754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4603393"/>
            <a:ext cx="5715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1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 smtClean="0">
                <a:solidFill>
                  <a:srgbClr val="224D60">
                    <a:lumMod val="50000"/>
                  </a:srgbClr>
                </a:solidFill>
                <a:latin typeface="Pretendard Black"/>
                <a:ea typeface="+mj-ea"/>
              </a:rPr>
              <a:t>Database Schema</a:t>
            </a:r>
            <a:endParaRPr lang="en-US" altLang="ko-KR" sz="4800" b="1" spc="-300" dirty="0">
              <a:solidFill>
                <a:srgbClr val="224D60">
                  <a:lumMod val="50000"/>
                </a:srgbClr>
              </a:solidFill>
              <a:latin typeface="Pretendard Black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1600593"/>
            <a:ext cx="5280019" cy="28917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4974933"/>
            <a:ext cx="5000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1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 smtClean="0">
                <a:solidFill>
                  <a:srgbClr val="224D60">
                    <a:lumMod val="50000"/>
                  </a:srgbClr>
                </a:solidFill>
                <a:latin typeface="Pretendard Black"/>
                <a:ea typeface="+mj-ea"/>
              </a:rPr>
              <a:t>Database Schema</a:t>
            </a:r>
            <a:endParaRPr lang="en-US" altLang="ko-KR" sz="4800" b="1" spc="-300" dirty="0">
              <a:solidFill>
                <a:srgbClr val="224D60">
                  <a:lumMod val="50000"/>
                </a:srgbClr>
              </a:solidFill>
              <a:latin typeface="Pretendard Black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1601704"/>
            <a:ext cx="5312937" cy="29587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5054488"/>
            <a:ext cx="39052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6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 smtClean="0">
                <a:solidFill>
                  <a:srgbClr val="224D60">
                    <a:lumMod val="50000"/>
                  </a:srgbClr>
                </a:solidFill>
                <a:latin typeface="Pretendard Black"/>
                <a:ea typeface="+mj-ea"/>
              </a:rPr>
              <a:t>Database Schema</a:t>
            </a:r>
            <a:endParaRPr lang="en-US" altLang="ko-KR" sz="4800" b="1" spc="-300" dirty="0">
              <a:solidFill>
                <a:srgbClr val="224D60">
                  <a:lumMod val="50000"/>
                </a:srgbClr>
              </a:solidFill>
              <a:latin typeface="Pretendard Black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1591965"/>
            <a:ext cx="5312937" cy="28917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6" y="5160336"/>
            <a:ext cx="5048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6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181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HY중고딕</vt:lpstr>
      <vt:lpstr>HY헤드라인M</vt:lpstr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kcd</cp:lastModifiedBy>
  <cp:revision>54</cp:revision>
  <dcterms:created xsi:type="dcterms:W3CDTF">2022-08-03T01:14:38Z</dcterms:created>
  <dcterms:modified xsi:type="dcterms:W3CDTF">2022-11-01T08:27:44Z</dcterms:modified>
</cp:coreProperties>
</file>