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86" r:id="rId2"/>
    <p:sldId id="288" r:id="rId3"/>
    <p:sldId id="306" r:id="rId4"/>
    <p:sldId id="308" r:id="rId5"/>
    <p:sldId id="294" r:id="rId6"/>
    <p:sldId id="296" r:id="rId7"/>
    <p:sldId id="295" r:id="rId8"/>
    <p:sldId id="297" r:id="rId9"/>
    <p:sldId id="304" r:id="rId10"/>
    <p:sldId id="307" r:id="rId11"/>
    <p:sldId id="298" r:id="rId12"/>
    <p:sldId id="299" r:id="rId13"/>
    <p:sldId id="300" r:id="rId14"/>
    <p:sldId id="302" r:id="rId15"/>
    <p:sldId id="303" r:id="rId16"/>
  </p:sldIdLst>
  <p:sldSz cx="12192000" cy="9144000"/>
  <p:notesSz cx="12192000" cy="9144000"/>
  <p:defaultTextStyle>
    <a:defPPr>
      <a:defRPr lang="ko-KR"/>
    </a:defPPr>
    <a:lvl1pPr marL="0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4660"/>
  </p:normalViewPr>
  <p:slideViewPr>
    <p:cSldViewPr>
      <p:cViewPr varScale="1">
        <p:scale>
          <a:sx n="83" d="100"/>
          <a:sy n="83" d="100"/>
        </p:scale>
        <p:origin x="217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81600"/>
            <a:ext cx="8534400" cy="2336800"/>
          </a:xfrm>
        </p:spPr>
        <p:txBody>
          <a:bodyPr>
            <a:normAutofit/>
          </a:bodyPr>
          <a:lstStyle>
            <a:lvl1pPr marL="0" indent="0" algn="ctr">
              <a:buNone/>
              <a:defRPr sz="2300" baseline="0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7185"/>
            <a:ext cx="10363200" cy="1960033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6185"/>
            <a:ext cx="274320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6185"/>
            <a:ext cx="802640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1"/>
            <a:ext cx="5303520" cy="656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89967" y="1539305"/>
            <a:ext cx="41890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828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0566400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2133600"/>
            <a:ext cx="105664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6616701"/>
            <a:ext cx="10513484" cy="1816100"/>
          </a:xfrm>
        </p:spPr>
        <p:txBody>
          <a:bodyPr anchor="t"/>
          <a:lstStyle>
            <a:lvl1pPr algn="l">
              <a:defRPr sz="4300" b="0" i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4616452"/>
            <a:ext cx="10513484" cy="2000249"/>
          </a:xfrm>
        </p:spPr>
        <p:txBody>
          <a:bodyPr anchor="b">
            <a:normAutofit/>
          </a:bodyPr>
          <a:lstStyle>
            <a:lvl1pPr marL="0" indent="0">
              <a:buNone/>
              <a:defRPr sz="2300" baseline="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133600"/>
            <a:ext cx="4978400" cy="54864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133600"/>
            <a:ext cx="4978400" cy="54864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0566400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946400"/>
            <a:ext cx="4978400" cy="46736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946400"/>
            <a:ext cx="4978400" cy="46736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0566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4978400" cy="766233"/>
          </a:xfrm>
        </p:spPr>
        <p:txBody>
          <a:bodyPr anchor="b">
            <a:normAutofit/>
          </a:bodyPr>
          <a:lstStyle>
            <a:lvl1pPr marL="0" indent="0">
              <a:buNone/>
              <a:defRPr sz="2300" b="0" i="0" baseline="0">
                <a:solidFill>
                  <a:schemeClr val="tx2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33600"/>
            <a:ext cx="4978400" cy="766233"/>
          </a:xfrm>
        </p:spPr>
        <p:txBody>
          <a:bodyPr anchor="b">
            <a:normAutofit/>
          </a:bodyPr>
          <a:lstStyle>
            <a:lvl1pPr marL="0" indent="0">
              <a:buNone/>
              <a:defRPr sz="2300" b="0" i="0" baseline="0">
                <a:solidFill>
                  <a:schemeClr val="tx2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0566400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930400"/>
            <a:ext cx="6197600" cy="568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930400"/>
            <a:ext cx="3962400" cy="1463040"/>
          </a:xfrm>
        </p:spPr>
        <p:txBody>
          <a:bodyPr anchor="b"/>
          <a:lstStyle>
            <a:lvl1pPr algn="l">
              <a:defRPr sz="24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3397189"/>
            <a:ext cx="3962400" cy="4222812"/>
          </a:xfrm>
        </p:spPr>
        <p:txBody>
          <a:bodyPr tIns="12192">
            <a:normAutofit/>
          </a:bodyPr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930400"/>
            <a:ext cx="3962400" cy="1463040"/>
          </a:xfrm>
        </p:spPr>
        <p:txBody>
          <a:bodyPr anchor="b"/>
          <a:lstStyle>
            <a:lvl1pPr algn="l">
              <a:defRPr sz="24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930400"/>
            <a:ext cx="4559808" cy="463296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700" baseline="0">
                <a:solidFill>
                  <a:schemeClr val="tx1">
                    <a:lumMod val="65000"/>
                  </a:schemeClr>
                </a:solidFill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3397187"/>
            <a:ext cx="3962400" cy="3206812"/>
          </a:xfrm>
        </p:spPr>
        <p:txBody>
          <a:bodyPr tIns="12192">
            <a:normAutofit/>
          </a:bodyPr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0566400" cy="1524000"/>
          </a:xfrm>
          <a:prstGeom prst="rect">
            <a:avLst/>
          </a:prstGeom>
        </p:spPr>
        <p:txBody>
          <a:bodyPr vert="horz" lIns="121917" tIns="60958" rIns="121917" bIns="60958" rtlCol="0" anchor="b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1"/>
            <a:ext cx="10566400" cy="603461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8475134"/>
            <a:ext cx="2032000" cy="48683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300" strike="noStrike" spc="8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8475134"/>
            <a:ext cx="3860800" cy="48683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300" cap="all" spc="8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8475134"/>
            <a:ext cx="1320800" cy="48683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5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txStyles>
    <p:titleStyle>
      <a:lvl1pPr algn="l" defTabSz="1219170" rtl="0" eaLnBrk="1" latinLnBrk="1" hangingPunct="1">
        <a:spcBef>
          <a:spcPct val="0"/>
        </a:spcBef>
        <a:buNone/>
        <a:defRPr sz="4000" kern="1200" cap="all" spc="67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57189" indent="-457189" algn="l" defTabSz="1219170" rtl="0" eaLnBrk="1" latinLnBrk="1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tx2"/>
        </a:buClr>
        <a:buFont typeface="Arial" pitchFamily="34" charset="0"/>
        <a:buChar char="•"/>
        <a:defRPr sz="2300" kern="12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tx2"/>
        </a:buClr>
        <a:buFont typeface="Arial" pitchFamily="34" charset="0"/>
        <a:buChar char="•"/>
        <a:defRPr sz="2300" kern="12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tx2"/>
        </a:buClr>
        <a:buFont typeface="Arial" pitchFamily="34" charset="0"/>
        <a:buChar char="•"/>
        <a:defRPr sz="2300" kern="12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tx2"/>
        </a:buClr>
        <a:buFont typeface="Arial" pitchFamily="34" charset="0"/>
        <a:buChar char="•"/>
        <a:defRPr sz="2300" kern="12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tx2"/>
        </a:buClr>
        <a:buFont typeface="Arial" pitchFamily="34" charset="0"/>
        <a:buChar char="•"/>
        <a:defRPr sz="2300" kern="12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tx2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tx2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tx2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tx2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8400" y="2514600"/>
            <a:ext cx="7315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22617" algn="l"/>
              </a:tabLst>
            </a:pPr>
            <a:r>
              <a:rPr lang="en-US" sz="7200" dirty="0">
                <a:latin typeface="맑은 고딕" pitchFamily="50" charset="-127"/>
                <a:ea typeface="맑은 고딕" pitchFamily="50" charset="-127"/>
                <a:cs typeface="Calibri"/>
              </a:rPr>
              <a:t>Java Project</a:t>
            </a:r>
            <a:br>
              <a:rPr lang="en-US" sz="7200" dirty="0">
                <a:latin typeface="맑은 고딕" pitchFamily="50" charset="-127"/>
                <a:ea typeface="맑은 고딕" pitchFamily="50" charset="-127"/>
                <a:cs typeface="Calibri"/>
              </a:rPr>
            </a:br>
            <a:r>
              <a:rPr lang="en-US" sz="7200" dirty="0">
                <a:latin typeface="맑은 고딕" pitchFamily="50" charset="-127"/>
                <a:ea typeface="맑은 고딕" pitchFamily="50" charset="-127"/>
                <a:cs typeface="Calibri"/>
              </a:rPr>
              <a:t> </a:t>
            </a:r>
            <a:r>
              <a:rPr lang="en-US" sz="7200" dirty="0" err="1">
                <a:latin typeface="맑은 고딕" pitchFamily="50" charset="-127"/>
                <a:ea typeface="맑은 고딕" pitchFamily="50" charset="-127"/>
                <a:cs typeface="Calibri"/>
              </a:rPr>
              <a:t>cafe_tostring</a:t>
            </a:r>
            <a:endParaRPr sz="7200" dirty="0">
              <a:latin typeface="맑은 고딕" pitchFamily="50" charset="-127"/>
              <a:ea typeface="맑은 고딕" pitchFamily="50" charset="-127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524375" y="75438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이준민</a:t>
            </a: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2019-12-17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42522" y="492826"/>
            <a:ext cx="4104446" cy="81624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endParaRPr lang="ko-KR" altLang="en-US" sz="1200" b="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 b="1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14019"/>
              </p:ext>
            </p:extLst>
          </p:nvPr>
        </p:nvGraphicFramePr>
        <p:xfrm>
          <a:off x="1219200" y="1822641"/>
          <a:ext cx="6466840" cy="940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373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 이름 </a:t>
                      </a: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sz="2000" b="1" kern="100" dirty="0" err="1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cate_tostring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emp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orderlist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84400"/>
              </p:ext>
            </p:extLst>
          </p:nvPr>
        </p:nvGraphicFramePr>
        <p:xfrm>
          <a:off x="3886200" y="3048000"/>
          <a:ext cx="6161844" cy="679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603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이름 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menu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번호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이름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가격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사이즈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온도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506"/>
              </p:ext>
            </p:extLst>
          </p:nvPr>
        </p:nvGraphicFramePr>
        <p:xfrm>
          <a:off x="2133600" y="3962400"/>
          <a:ext cx="6182361" cy="784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67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이름 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emp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 번호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 이름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 나이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월급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21234"/>
              </p:ext>
            </p:extLst>
          </p:nvPr>
        </p:nvGraphicFramePr>
        <p:xfrm>
          <a:off x="2489199" y="4953000"/>
          <a:ext cx="7239002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516">
                <a:tc gridSpan="9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이름 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orderlist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샷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음료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음료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사이즈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</a:t>
                      </a:r>
                      <a:br>
                        <a:rPr lang="en-US" sz="1600" b="1" kern="10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친절도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70345"/>
              </p:ext>
            </p:extLst>
          </p:nvPr>
        </p:nvGraphicFramePr>
        <p:xfrm>
          <a:off x="5105400" y="6172200"/>
          <a:ext cx="5725160" cy="740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이름 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member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</a:t>
                      </a:r>
                      <a:br>
                        <a:rPr lang="en-US" sz="1600" b="1" kern="10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</a:t>
                      </a:r>
                      <a:b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57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8686800" cy="61386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38200" y="460915"/>
            <a:ext cx="3390119" cy="81624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프로그램 시연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54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977118" y="460915"/>
            <a:ext cx="3390119" cy="81624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프로그램 시연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88" y="1568222"/>
            <a:ext cx="5731510" cy="687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99716"/>
            <a:ext cx="3962400" cy="754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489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977118" y="460915"/>
            <a:ext cx="3390119" cy="81624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프로그램 시연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94055"/>
            <a:ext cx="3757295" cy="775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8" y="1591648"/>
            <a:ext cx="5638800" cy="685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489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977118" y="460915"/>
            <a:ext cx="3390119" cy="81624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프로그램 시연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77" y="3267075"/>
            <a:ext cx="7078552" cy="260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489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8500" y="38862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맑은 고딕" pitchFamily="50" charset="-127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3561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6423" y="3604095"/>
            <a:ext cx="19941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000" b="1" spc="-311" dirty="0">
                <a:solidFill>
                  <a:srgbClr val="EB5C58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프로젝트</a:t>
            </a:r>
            <a:r>
              <a:rPr lang="en-US" altLang="ko-KR" sz="2000" b="1" spc="-311" dirty="0">
                <a:solidFill>
                  <a:srgbClr val="EB5C58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  </a:t>
            </a:r>
            <a:r>
              <a:rPr lang="ko-KR" altLang="en-US" sz="2000" b="1" spc="-311" dirty="0">
                <a:solidFill>
                  <a:srgbClr val="EB5C58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목표</a:t>
            </a:r>
            <a:endParaRPr sz="2000" dirty="0"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9789" y="3570144"/>
            <a:ext cx="225330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ko-KR" altLang="en-US" sz="2000" b="1" spc="-311" dirty="0">
                <a:solidFill>
                  <a:srgbClr val="EB5C58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데이터 베이스 구조</a:t>
            </a:r>
            <a:endParaRPr sz="2000" dirty="0"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2181" y="6451877"/>
            <a:ext cx="12039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ko-KR" altLang="en-US" sz="2000" b="1" spc="-311" dirty="0">
                <a:solidFill>
                  <a:srgbClr val="EB5C58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프로그램             기능</a:t>
            </a:r>
            <a:endParaRPr sz="2000" dirty="0"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7067" y="6438214"/>
            <a:ext cx="12039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ko-KR" altLang="en-US" sz="2000" b="1" spc="-311" dirty="0">
                <a:solidFill>
                  <a:srgbClr val="EB5C58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클래스</a:t>
            </a:r>
            <a:endParaRPr lang="en-US" altLang="ko-KR" sz="2000" b="1" spc="-311" dirty="0">
              <a:solidFill>
                <a:srgbClr val="EB5C58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marL="12700" algn="ctr"/>
            <a:r>
              <a:rPr lang="ko-KR" altLang="en-US" sz="2000" b="1" spc="-311" dirty="0">
                <a:solidFill>
                  <a:srgbClr val="EB5C58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명세서</a:t>
            </a:r>
            <a:endParaRPr sz="2000" dirty="0"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0103" y="3583693"/>
            <a:ext cx="12039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ko-KR" altLang="en-US" sz="2000" b="1" spc="-311" dirty="0">
                <a:solidFill>
                  <a:srgbClr val="EB5C58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시연</a:t>
            </a:r>
            <a:endParaRPr sz="1300" dirty="0"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63701" y="5207000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300" y="0"/>
                </a:lnTo>
              </a:path>
            </a:pathLst>
          </a:custGeom>
          <a:ln w="3175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3409" y="4094530"/>
            <a:ext cx="1779905" cy="1118871"/>
          </a:xfrm>
          <a:custGeom>
            <a:avLst/>
            <a:gdLst/>
            <a:ahLst/>
            <a:cxnLst/>
            <a:rect l="l" t="t" r="r" b="b"/>
            <a:pathLst>
              <a:path w="1779904" h="1118870">
                <a:moveTo>
                  <a:pt x="0" y="1118819"/>
                </a:moveTo>
                <a:lnTo>
                  <a:pt x="889812" y="0"/>
                </a:lnTo>
                <a:lnTo>
                  <a:pt x="1779638" y="1118819"/>
                </a:lnTo>
                <a:lnTo>
                  <a:pt x="0" y="1118819"/>
                </a:lnTo>
                <a:close/>
              </a:path>
            </a:pathLst>
          </a:custGeom>
          <a:ln w="127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52573" y="5213350"/>
            <a:ext cx="1779905" cy="1118871"/>
          </a:xfrm>
          <a:custGeom>
            <a:avLst/>
            <a:gdLst/>
            <a:ahLst/>
            <a:cxnLst/>
            <a:rect l="l" t="t" r="r" b="b"/>
            <a:pathLst>
              <a:path w="1779904" h="1118870">
                <a:moveTo>
                  <a:pt x="1779638" y="0"/>
                </a:moveTo>
                <a:lnTo>
                  <a:pt x="889800" y="1118793"/>
                </a:lnTo>
                <a:lnTo>
                  <a:pt x="0" y="0"/>
                </a:lnTo>
                <a:lnTo>
                  <a:pt x="1779638" y="0"/>
                </a:lnTo>
                <a:close/>
              </a:path>
            </a:pathLst>
          </a:custGeom>
          <a:ln w="127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73117" y="4094530"/>
            <a:ext cx="1779905" cy="1118871"/>
          </a:xfrm>
          <a:custGeom>
            <a:avLst/>
            <a:gdLst/>
            <a:ahLst/>
            <a:cxnLst/>
            <a:rect l="l" t="t" r="r" b="b"/>
            <a:pathLst>
              <a:path w="1779904" h="1118870">
                <a:moveTo>
                  <a:pt x="0" y="1118819"/>
                </a:moveTo>
                <a:lnTo>
                  <a:pt x="889812" y="0"/>
                </a:lnTo>
                <a:lnTo>
                  <a:pt x="1779612" y="1118819"/>
                </a:lnTo>
                <a:lnTo>
                  <a:pt x="0" y="1118819"/>
                </a:lnTo>
                <a:close/>
              </a:path>
            </a:pathLst>
          </a:custGeom>
          <a:ln w="127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62256" y="5213350"/>
            <a:ext cx="1779905" cy="1118871"/>
          </a:xfrm>
          <a:custGeom>
            <a:avLst/>
            <a:gdLst/>
            <a:ahLst/>
            <a:cxnLst/>
            <a:rect l="l" t="t" r="r" b="b"/>
            <a:pathLst>
              <a:path w="1779904" h="1118870">
                <a:moveTo>
                  <a:pt x="1779612" y="0"/>
                </a:moveTo>
                <a:lnTo>
                  <a:pt x="889812" y="1118793"/>
                </a:lnTo>
                <a:lnTo>
                  <a:pt x="0" y="0"/>
                </a:lnTo>
                <a:lnTo>
                  <a:pt x="1779612" y="0"/>
                </a:lnTo>
                <a:close/>
              </a:path>
            </a:pathLst>
          </a:custGeom>
          <a:ln w="127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82788" y="4094530"/>
            <a:ext cx="1779905" cy="1118871"/>
          </a:xfrm>
          <a:custGeom>
            <a:avLst/>
            <a:gdLst/>
            <a:ahLst/>
            <a:cxnLst/>
            <a:rect l="l" t="t" r="r" b="b"/>
            <a:pathLst>
              <a:path w="1779904" h="1118870">
                <a:moveTo>
                  <a:pt x="0" y="1118819"/>
                </a:moveTo>
                <a:lnTo>
                  <a:pt x="889812" y="0"/>
                </a:lnTo>
                <a:lnTo>
                  <a:pt x="1779612" y="1118819"/>
                </a:lnTo>
                <a:lnTo>
                  <a:pt x="0" y="1118819"/>
                </a:lnTo>
                <a:close/>
              </a:path>
            </a:pathLst>
          </a:custGeom>
          <a:ln w="127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68451" y="511533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522" y="0"/>
                </a:moveTo>
                <a:lnTo>
                  <a:pt x="57119" y="7349"/>
                </a:lnTo>
                <a:lnTo>
                  <a:pt x="27392" y="27390"/>
                </a:lnTo>
                <a:lnTo>
                  <a:pt x="7349" y="57114"/>
                </a:lnTo>
                <a:lnTo>
                  <a:pt x="0" y="93510"/>
                </a:lnTo>
                <a:lnTo>
                  <a:pt x="7349" y="129920"/>
                </a:lnTo>
                <a:lnTo>
                  <a:pt x="27392" y="159651"/>
                </a:lnTo>
                <a:lnTo>
                  <a:pt x="57119" y="179695"/>
                </a:lnTo>
                <a:lnTo>
                  <a:pt x="93522" y="187045"/>
                </a:lnTo>
                <a:lnTo>
                  <a:pt x="129918" y="179695"/>
                </a:lnTo>
                <a:lnTo>
                  <a:pt x="159642" y="159651"/>
                </a:lnTo>
                <a:lnTo>
                  <a:pt x="179683" y="129920"/>
                </a:lnTo>
                <a:lnTo>
                  <a:pt x="187032" y="93510"/>
                </a:lnTo>
                <a:lnTo>
                  <a:pt x="179683" y="57114"/>
                </a:lnTo>
                <a:lnTo>
                  <a:pt x="159642" y="27390"/>
                </a:lnTo>
                <a:lnTo>
                  <a:pt x="129918" y="7349"/>
                </a:lnTo>
                <a:lnTo>
                  <a:pt x="93522" y="0"/>
                </a:lnTo>
                <a:close/>
              </a:path>
            </a:pathLst>
          </a:custGeom>
          <a:solidFill>
            <a:srgbClr val="EB5C58"/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574859" y="511533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522" y="0"/>
                </a:moveTo>
                <a:lnTo>
                  <a:pt x="57119" y="7349"/>
                </a:lnTo>
                <a:lnTo>
                  <a:pt x="27392" y="27390"/>
                </a:lnTo>
                <a:lnTo>
                  <a:pt x="7349" y="57114"/>
                </a:lnTo>
                <a:lnTo>
                  <a:pt x="0" y="93510"/>
                </a:lnTo>
                <a:lnTo>
                  <a:pt x="7349" y="129920"/>
                </a:lnTo>
                <a:lnTo>
                  <a:pt x="27392" y="159651"/>
                </a:lnTo>
                <a:lnTo>
                  <a:pt x="57119" y="179695"/>
                </a:lnTo>
                <a:lnTo>
                  <a:pt x="93522" y="187045"/>
                </a:lnTo>
                <a:lnTo>
                  <a:pt x="129933" y="179695"/>
                </a:lnTo>
                <a:lnTo>
                  <a:pt x="159664" y="159651"/>
                </a:lnTo>
                <a:lnTo>
                  <a:pt x="179708" y="129920"/>
                </a:lnTo>
                <a:lnTo>
                  <a:pt x="187058" y="93510"/>
                </a:lnTo>
                <a:lnTo>
                  <a:pt x="179708" y="57114"/>
                </a:lnTo>
                <a:lnTo>
                  <a:pt x="159664" y="27390"/>
                </a:lnTo>
                <a:lnTo>
                  <a:pt x="129933" y="7349"/>
                </a:lnTo>
                <a:lnTo>
                  <a:pt x="93522" y="0"/>
                </a:lnTo>
                <a:close/>
              </a:path>
            </a:pathLst>
          </a:custGeom>
          <a:solidFill>
            <a:srgbClr val="EB5C58"/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9886" y="4547744"/>
            <a:ext cx="1327785" cy="1327785"/>
          </a:xfrm>
          <a:custGeom>
            <a:avLst/>
            <a:gdLst/>
            <a:ahLst/>
            <a:cxnLst/>
            <a:rect l="l" t="t" r="r" b="b"/>
            <a:pathLst>
              <a:path w="1327785" h="1327785">
                <a:moveTo>
                  <a:pt x="663701" y="0"/>
                </a:moveTo>
                <a:lnTo>
                  <a:pt x="616305" y="1666"/>
                </a:lnTo>
                <a:lnTo>
                  <a:pt x="569807" y="6590"/>
                </a:lnTo>
                <a:lnTo>
                  <a:pt x="524321" y="14660"/>
                </a:lnTo>
                <a:lnTo>
                  <a:pt x="479958" y="25763"/>
                </a:lnTo>
                <a:lnTo>
                  <a:pt x="436832" y="39788"/>
                </a:lnTo>
                <a:lnTo>
                  <a:pt x="395054" y="56621"/>
                </a:lnTo>
                <a:lnTo>
                  <a:pt x="354737" y="76150"/>
                </a:lnTo>
                <a:lnTo>
                  <a:pt x="315993" y="98264"/>
                </a:lnTo>
                <a:lnTo>
                  <a:pt x="278935" y="122849"/>
                </a:lnTo>
                <a:lnTo>
                  <a:pt x="243674" y="149794"/>
                </a:lnTo>
                <a:lnTo>
                  <a:pt x="210324" y="178987"/>
                </a:lnTo>
                <a:lnTo>
                  <a:pt x="178996" y="210314"/>
                </a:lnTo>
                <a:lnTo>
                  <a:pt x="149803" y="243664"/>
                </a:lnTo>
                <a:lnTo>
                  <a:pt x="122857" y="278924"/>
                </a:lnTo>
                <a:lnTo>
                  <a:pt x="98270" y="315982"/>
                </a:lnTo>
                <a:lnTo>
                  <a:pt x="76155" y="354726"/>
                </a:lnTo>
                <a:lnTo>
                  <a:pt x="56625" y="395043"/>
                </a:lnTo>
                <a:lnTo>
                  <a:pt x="39791" y="436822"/>
                </a:lnTo>
                <a:lnTo>
                  <a:pt x="25765" y="479949"/>
                </a:lnTo>
                <a:lnTo>
                  <a:pt x="14661" y="524313"/>
                </a:lnTo>
                <a:lnTo>
                  <a:pt x="6591" y="569802"/>
                </a:lnTo>
                <a:lnTo>
                  <a:pt x="1666" y="616302"/>
                </a:lnTo>
                <a:lnTo>
                  <a:pt x="0" y="663701"/>
                </a:lnTo>
                <a:lnTo>
                  <a:pt x="1666" y="711098"/>
                </a:lnTo>
                <a:lnTo>
                  <a:pt x="6591" y="757596"/>
                </a:lnTo>
                <a:lnTo>
                  <a:pt x="14661" y="803082"/>
                </a:lnTo>
                <a:lnTo>
                  <a:pt x="25765" y="847445"/>
                </a:lnTo>
                <a:lnTo>
                  <a:pt x="39791" y="890571"/>
                </a:lnTo>
                <a:lnTo>
                  <a:pt x="56625" y="932349"/>
                </a:lnTo>
                <a:lnTo>
                  <a:pt x="76155" y="972666"/>
                </a:lnTo>
                <a:lnTo>
                  <a:pt x="98270" y="1011410"/>
                </a:lnTo>
                <a:lnTo>
                  <a:pt x="122857" y="1048468"/>
                </a:lnTo>
                <a:lnTo>
                  <a:pt x="149803" y="1083729"/>
                </a:lnTo>
                <a:lnTo>
                  <a:pt x="178996" y="1117079"/>
                </a:lnTo>
                <a:lnTo>
                  <a:pt x="210324" y="1148407"/>
                </a:lnTo>
                <a:lnTo>
                  <a:pt x="243674" y="1177600"/>
                </a:lnTo>
                <a:lnTo>
                  <a:pt x="278935" y="1204546"/>
                </a:lnTo>
                <a:lnTo>
                  <a:pt x="315993" y="1229133"/>
                </a:lnTo>
                <a:lnTo>
                  <a:pt x="354737" y="1251248"/>
                </a:lnTo>
                <a:lnTo>
                  <a:pt x="395054" y="1270778"/>
                </a:lnTo>
                <a:lnTo>
                  <a:pt x="436832" y="1287612"/>
                </a:lnTo>
                <a:lnTo>
                  <a:pt x="479958" y="1301638"/>
                </a:lnTo>
                <a:lnTo>
                  <a:pt x="524321" y="1312742"/>
                </a:lnTo>
                <a:lnTo>
                  <a:pt x="569807" y="1320812"/>
                </a:lnTo>
                <a:lnTo>
                  <a:pt x="616305" y="1325737"/>
                </a:lnTo>
                <a:lnTo>
                  <a:pt x="663701" y="1327403"/>
                </a:lnTo>
                <a:lnTo>
                  <a:pt x="711103" y="1325737"/>
                </a:lnTo>
                <a:lnTo>
                  <a:pt x="757604" y="1320812"/>
                </a:lnTo>
                <a:lnTo>
                  <a:pt x="803093" y="1312742"/>
                </a:lnTo>
                <a:lnTo>
                  <a:pt x="847458" y="1301638"/>
                </a:lnTo>
                <a:lnTo>
                  <a:pt x="890586" y="1287612"/>
                </a:lnTo>
                <a:lnTo>
                  <a:pt x="932365" y="1270778"/>
                </a:lnTo>
                <a:lnTo>
                  <a:pt x="972683" y="1251248"/>
                </a:lnTo>
                <a:lnTo>
                  <a:pt x="1011427" y="1229133"/>
                </a:lnTo>
                <a:lnTo>
                  <a:pt x="1048485" y="1204546"/>
                </a:lnTo>
                <a:lnTo>
                  <a:pt x="1083745" y="1177600"/>
                </a:lnTo>
                <a:lnTo>
                  <a:pt x="1117094" y="1148407"/>
                </a:lnTo>
                <a:lnTo>
                  <a:pt x="1148421" y="1117079"/>
                </a:lnTo>
                <a:lnTo>
                  <a:pt x="1177613" y="1083729"/>
                </a:lnTo>
                <a:lnTo>
                  <a:pt x="1204557" y="1048468"/>
                </a:lnTo>
                <a:lnTo>
                  <a:pt x="1229142" y="1011410"/>
                </a:lnTo>
                <a:lnTo>
                  <a:pt x="1251255" y="972666"/>
                </a:lnTo>
                <a:lnTo>
                  <a:pt x="1270784" y="932349"/>
                </a:lnTo>
                <a:lnTo>
                  <a:pt x="1287617" y="890571"/>
                </a:lnTo>
                <a:lnTo>
                  <a:pt x="1301640" y="847445"/>
                </a:lnTo>
                <a:lnTo>
                  <a:pt x="1312743" y="803082"/>
                </a:lnTo>
                <a:lnTo>
                  <a:pt x="1320813" y="757596"/>
                </a:lnTo>
                <a:lnTo>
                  <a:pt x="1325737" y="711098"/>
                </a:lnTo>
                <a:lnTo>
                  <a:pt x="1327403" y="663701"/>
                </a:lnTo>
                <a:lnTo>
                  <a:pt x="1325737" y="616302"/>
                </a:lnTo>
                <a:lnTo>
                  <a:pt x="1320813" y="569802"/>
                </a:lnTo>
                <a:lnTo>
                  <a:pt x="1312743" y="524313"/>
                </a:lnTo>
                <a:lnTo>
                  <a:pt x="1301640" y="479949"/>
                </a:lnTo>
                <a:lnTo>
                  <a:pt x="1287617" y="436822"/>
                </a:lnTo>
                <a:lnTo>
                  <a:pt x="1270784" y="395043"/>
                </a:lnTo>
                <a:lnTo>
                  <a:pt x="1251255" y="354726"/>
                </a:lnTo>
                <a:lnTo>
                  <a:pt x="1229142" y="315982"/>
                </a:lnTo>
                <a:lnTo>
                  <a:pt x="1204557" y="278924"/>
                </a:lnTo>
                <a:lnTo>
                  <a:pt x="1177613" y="243664"/>
                </a:lnTo>
                <a:lnTo>
                  <a:pt x="1148421" y="210314"/>
                </a:lnTo>
                <a:lnTo>
                  <a:pt x="1117094" y="178987"/>
                </a:lnTo>
                <a:lnTo>
                  <a:pt x="1083745" y="149794"/>
                </a:lnTo>
                <a:lnTo>
                  <a:pt x="1048485" y="122849"/>
                </a:lnTo>
                <a:lnTo>
                  <a:pt x="1011427" y="98264"/>
                </a:lnTo>
                <a:lnTo>
                  <a:pt x="972683" y="76150"/>
                </a:lnTo>
                <a:lnTo>
                  <a:pt x="932365" y="56621"/>
                </a:lnTo>
                <a:lnTo>
                  <a:pt x="890586" y="39788"/>
                </a:lnTo>
                <a:lnTo>
                  <a:pt x="847458" y="25763"/>
                </a:lnTo>
                <a:lnTo>
                  <a:pt x="803093" y="14660"/>
                </a:lnTo>
                <a:lnTo>
                  <a:pt x="757604" y="6590"/>
                </a:lnTo>
                <a:lnTo>
                  <a:pt x="711103" y="1666"/>
                </a:lnTo>
                <a:lnTo>
                  <a:pt x="663701" y="0"/>
                </a:lnTo>
                <a:close/>
              </a:path>
            </a:pathLst>
          </a:custGeom>
          <a:solidFill>
            <a:srgbClr val="EB5C58"/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10545" y="4547744"/>
            <a:ext cx="1327785" cy="1327785"/>
          </a:xfrm>
          <a:custGeom>
            <a:avLst/>
            <a:gdLst/>
            <a:ahLst/>
            <a:cxnLst/>
            <a:rect l="l" t="t" r="r" b="b"/>
            <a:pathLst>
              <a:path w="1327785" h="1327785">
                <a:moveTo>
                  <a:pt x="663701" y="0"/>
                </a:moveTo>
                <a:lnTo>
                  <a:pt x="616302" y="1666"/>
                </a:lnTo>
                <a:lnTo>
                  <a:pt x="569802" y="6590"/>
                </a:lnTo>
                <a:lnTo>
                  <a:pt x="524313" y="14660"/>
                </a:lnTo>
                <a:lnTo>
                  <a:pt x="479949" y="25763"/>
                </a:lnTo>
                <a:lnTo>
                  <a:pt x="436822" y="39788"/>
                </a:lnTo>
                <a:lnTo>
                  <a:pt x="395043" y="56621"/>
                </a:lnTo>
                <a:lnTo>
                  <a:pt x="354726" y="76150"/>
                </a:lnTo>
                <a:lnTo>
                  <a:pt x="315982" y="98264"/>
                </a:lnTo>
                <a:lnTo>
                  <a:pt x="278924" y="122849"/>
                </a:lnTo>
                <a:lnTo>
                  <a:pt x="243664" y="149794"/>
                </a:lnTo>
                <a:lnTo>
                  <a:pt x="210314" y="178987"/>
                </a:lnTo>
                <a:lnTo>
                  <a:pt x="178987" y="210314"/>
                </a:lnTo>
                <a:lnTo>
                  <a:pt x="149794" y="243664"/>
                </a:lnTo>
                <a:lnTo>
                  <a:pt x="122849" y="278924"/>
                </a:lnTo>
                <a:lnTo>
                  <a:pt x="98264" y="315982"/>
                </a:lnTo>
                <a:lnTo>
                  <a:pt x="76150" y="354726"/>
                </a:lnTo>
                <a:lnTo>
                  <a:pt x="56621" y="395043"/>
                </a:lnTo>
                <a:lnTo>
                  <a:pt x="39788" y="436822"/>
                </a:lnTo>
                <a:lnTo>
                  <a:pt x="25763" y="479949"/>
                </a:lnTo>
                <a:lnTo>
                  <a:pt x="14660" y="524313"/>
                </a:lnTo>
                <a:lnTo>
                  <a:pt x="6590" y="569802"/>
                </a:lnTo>
                <a:lnTo>
                  <a:pt x="1666" y="616302"/>
                </a:lnTo>
                <a:lnTo>
                  <a:pt x="0" y="663701"/>
                </a:lnTo>
                <a:lnTo>
                  <a:pt x="1666" y="711098"/>
                </a:lnTo>
                <a:lnTo>
                  <a:pt x="6590" y="757596"/>
                </a:lnTo>
                <a:lnTo>
                  <a:pt x="14660" y="803082"/>
                </a:lnTo>
                <a:lnTo>
                  <a:pt x="25763" y="847445"/>
                </a:lnTo>
                <a:lnTo>
                  <a:pt x="39788" y="890571"/>
                </a:lnTo>
                <a:lnTo>
                  <a:pt x="56621" y="932349"/>
                </a:lnTo>
                <a:lnTo>
                  <a:pt x="76150" y="972666"/>
                </a:lnTo>
                <a:lnTo>
                  <a:pt x="98264" y="1011410"/>
                </a:lnTo>
                <a:lnTo>
                  <a:pt x="122849" y="1048468"/>
                </a:lnTo>
                <a:lnTo>
                  <a:pt x="149794" y="1083729"/>
                </a:lnTo>
                <a:lnTo>
                  <a:pt x="178987" y="1117079"/>
                </a:lnTo>
                <a:lnTo>
                  <a:pt x="210314" y="1148407"/>
                </a:lnTo>
                <a:lnTo>
                  <a:pt x="243664" y="1177600"/>
                </a:lnTo>
                <a:lnTo>
                  <a:pt x="278924" y="1204546"/>
                </a:lnTo>
                <a:lnTo>
                  <a:pt x="315982" y="1229133"/>
                </a:lnTo>
                <a:lnTo>
                  <a:pt x="354726" y="1251248"/>
                </a:lnTo>
                <a:lnTo>
                  <a:pt x="395043" y="1270778"/>
                </a:lnTo>
                <a:lnTo>
                  <a:pt x="436822" y="1287612"/>
                </a:lnTo>
                <a:lnTo>
                  <a:pt x="479949" y="1301638"/>
                </a:lnTo>
                <a:lnTo>
                  <a:pt x="524313" y="1312742"/>
                </a:lnTo>
                <a:lnTo>
                  <a:pt x="569802" y="1320812"/>
                </a:lnTo>
                <a:lnTo>
                  <a:pt x="616302" y="1325737"/>
                </a:lnTo>
                <a:lnTo>
                  <a:pt x="663701" y="1327403"/>
                </a:lnTo>
                <a:lnTo>
                  <a:pt x="711103" y="1325737"/>
                </a:lnTo>
                <a:lnTo>
                  <a:pt x="757604" y="1320812"/>
                </a:lnTo>
                <a:lnTo>
                  <a:pt x="803093" y="1312742"/>
                </a:lnTo>
                <a:lnTo>
                  <a:pt x="847458" y="1301638"/>
                </a:lnTo>
                <a:lnTo>
                  <a:pt x="890586" y="1287612"/>
                </a:lnTo>
                <a:lnTo>
                  <a:pt x="932365" y="1270778"/>
                </a:lnTo>
                <a:lnTo>
                  <a:pt x="972683" y="1251248"/>
                </a:lnTo>
                <a:lnTo>
                  <a:pt x="1011427" y="1229133"/>
                </a:lnTo>
                <a:lnTo>
                  <a:pt x="1048485" y="1204546"/>
                </a:lnTo>
                <a:lnTo>
                  <a:pt x="1083745" y="1177600"/>
                </a:lnTo>
                <a:lnTo>
                  <a:pt x="1117094" y="1148407"/>
                </a:lnTo>
                <a:lnTo>
                  <a:pt x="1148421" y="1117079"/>
                </a:lnTo>
                <a:lnTo>
                  <a:pt x="1177613" y="1083729"/>
                </a:lnTo>
                <a:lnTo>
                  <a:pt x="1204557" y="1048468"/>
                </a:lnTo>
                <a:lnTo>
                  <a:pt x="1229142" y="1011410"/>
                </a:lnTo>
                <a:lnTo>
                  <a:pt x="1251255" y="972666"/>
                </a:lnTo>
                <a:lnTo>
                  <a:pt x="1270784" y="932349"/>
                </a:lnTo>
                <a:lnTo>
                  <a:pt x="1287617" y="890571"/>
                </a:lnTo>
                <a:lnTo>
                  <a:pt x="1301640" y="847445"/>
                </a:lnTo>
                <a:lnTo>
                  <a:pt x="1312743" y="803082"/>
                </a:lnTo>
                <a:lnTo>
                  <a:pt x="1320813" y="757596"/>
                </a:lnTo>
                <a:lnTo>
                  <a:pt x="1325737" y="711098"/>
                </a:lnTo>
                <a:lnTo>
                  <a:pt x="1327403" y="663701"/>
                </a:lnTo>
                <a:lnTo>
                  <a:pt x="1325737" y="616302"/>
                </a:lnTo>
                <a:lnTo>
                  <a:pt x="1320813" y="569802"/>
                </a:lnTo>
                <a:lnTo>
                  <a:pt x="1312743" y="524313"/>
                </a:lnTo>
                <a:lnTo>
                  <a:pt x="1301640" y="479949"/>
                </a:lnTo>
                <a:lnTo>
                  <a:pt x="1287617" y="436822"/>
                </a:lnTo>
                <a:lnTo>
                  <a:pt x="1270784" y="395043"/>
                </a:lnTo>
                <a:lnTo>
                  <a:pt x="1251255" y="354726"/>
                </a:lnTo>
                <a:lnTo>
                  <a:pt x="1229142" y="315982"/>
                </a:lnTo>
                <a:lnTo>
                  <a:pt x="1204557" y="278924"/>
                </a:lnTo>
                <a:lnTo>
                  <a:pt x="1177613" y="243664"/>
                </a:lnTo>
                <a:lnTo>
                  <a:pt x="1148421" y="210314"/>
                </a:lnTo>
                <a:lnTo>
                  <a:pt x="1117094" y="178987"/>
                </a:lnTo>
                <a:lnTo>
                  <a:pt x="1083745" y="149794"/>
                </a:lnTo>
                <a:lnTo>
                  <a:pt x="1048485" y="122849"/>
                </a:lnTo>
                <a:lnTo>
                  <a:pt x="1011427" y="98264"/>
                </a:lnTo>
                <a:lnTo>
                  <a:pt x="972683" y="76150"/>
                </a:lnTo>
                <a:lnTo>
                  <a:pt x="932365" y="56621"/>
                </a:lnTo>
                <a:lnTo>
                  <a:pt x="890586" y="39788"/>
                </a:lnTo>
                <a:lnTo>
                  <a:pt x="847458" y="25763"/>
                </a:lnTo>
                <a:lnTo>
                  <a:pt x="803093" y="14660"/>
                </a:lnTo>
                <a:lnTo>
                  <a:pt x="757604" y="6590"/>
                </a:lnTo>
                <a:lnTo>
                  <a:pt x="711103" y="1666"/>
                </a:lnTo>
                <a:lnTo>
                  <a:pt x="663701" y="0"/>
                </a:lnTo>
                <a:close/>
              </a:path>
            </a:pathLst>
          </a:custGeom>
          <a:solidFill>
            <a:srgbClr val="EB5C58"/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31217" y="4547744"/>
            <a:ext cx="1327785" cy="1327785"/>
          </a:xfrm>
          <a:custGeom>
            <a:avLst/>
            <a:gdLst/>
            <a:ahLst/>
            <a:cxnLst/>
            <a:rect l="l" t="t" r="r" b="b"/>
            <a:pathLst>
              <a:path w="1327784" h="1327785">
                <a:moveTo>
                  <a:pt x="663701" y="0"/>
                </a:moveTo>
                <a:lnTo>
                  <a:pt x="616302" y="1666"/>
                </a:lnTo>
                <a:lnTo>
                  <a:pt x="569802" y="6590"/>
                </a:lnTo>
                <a:lnTo>
                  <a:pt x="524313" y="14660"/>
                </a:lnTo>
                <a:lnTo>
                  <a:pt x="479949" y="25763"/>
                </a:lnTo>
                <a:lnTo>
                  <a:pt x="436822" y="39788"/>
                </a:lnTo>
                <a:lnTo>
                  <a:pt x="395043" y="56621"/>
                </a:lnTo>
                <a:lnTo>
                  <a:pt x="354726" y="76150"/>
                </a:lnTo>
                <a:lnTo>
                  <a:pt x="315982" y="98264"/>
                </a:lnTo>
                <a:lnTo>
                  <a:pt x="278924" y="122849"/>
                </a:lnTo>
                <a:lnTo>
                  <a:pt x="243664" y="149794"/>
                </a:lnTo>
                <a:lnTo>
                  <a:pt x="210314" y="178987"/>
                </a:lnTo>
                <a:lnTo>
                  <a:pt x="178987" y="210314"/>
                </a:lnTo>
                <a:lnTo>
                  <a:pt x="149794" y="243664"/>
                </a:lnTo>
                <a:lnTo>
                  <a:pt x="122849" y="278924"/>
                </a:lnTo>
                <a:lnTo>
                  <a:pt x="98264" y="315982"/>
                </a:lnTo>
                <a:lnTo>
                  <a:pt x="76150" y="354726"/>
                </a:lnTo>
                <a:lnTo>
                  <a:pt x="56621" y="395043"/>
                </a:lnTo>
                <a:lnTo>
                  <a:pt x="39788" y="436822"/>
                </a:lnTo>
                <a:lnTo>
                  <a:pt x="25763" y="479949"/>
                </a:lnTo>
                <a:lnTo>
                  <a:pt x="14660" y="524313"/>
                </a:lnTo>
                <a:lnTo>
                  <a:pt x="6590" y="569802"/>
                </a:lnTo>
                <a:lnTo>
                  <a:pt x="1666" y="616302"/>
                </a:lnTo>
                <a:lnTo>
                  <a:pt x="0" y="663701"/>
                </a:lnTo>
                <a:lnTo>
                  <a:pt x="1666" y="711098"/>
                </a:lnTo>
                <a:lnTo>
                  <a:pt x="6590" y="757596"/>
                </a:lnTo>
                <a:lnTo>
                  <a:pt x="14660" y="803082"/>
                </a:lnTo>
                <a:lnTo>
                  <a:pt x="25763" y="847445"/>
                </a:lnTo>
                <a:lnTo>
                  <a:pt x="39788" y="890571"/>
                </a:lnTo>
                <a:lnTo>
                  <a:pt x="56621" y="932349"/>
                </a:lnTo>
                <a:lnTo>
                  <a:pt x="76150" y="972666"/>
                </a:lnTo>
                <a:lnTo>
                  <a:pt x="98264" y="1011410"/>
                </a:lnTo>
                <a:lnTo>
                  <a:pt x="122849" y="1048468"/>
                </a:lnTo>
                <a:lnTo>
                  <a:pt x="149794" y="1083729"/>
                </a:lnTo>
                <a:lnTo>
                  <a:pt x="178987" y="1117079"/>
                </a:lnTo>
                <a:lnTo>
                  <a:pt x="210314" y="1148407"/>
                </a:lnTo>
                <a:lnTo>
                  <a:pt x="243664" y="1177600"/>
                </a:lnTo>
                <a:lnTo>
                  <a:pt x="278924" y="1204546"/>
                </a:lnTo>
                <a:lnTo>
                  <a:pt x="315982" y="1229133"/>
                </a:lnTo>
                <a:lnTo>
                  <a:pt x="354726" y="1251248"/>
                </a:lnTo>
                <a:lnTo>
                  <a:pt x="395043" y="1270778"/>
                </a:lnTo>
                <a:lnTo>
                  <a:pt x="436822" y="1287612"/>
                </a:lnTo>
                <a:lnTo>
                  <a:pt x="479949" y="1301638"/>
                </a:lnTo>
                <a:lnTo>
                  <a:pt x="524313" y="1312742"/>
                </a:lnTo>
                <a:lnTo>
                  <a:pt x="569802" y="1320812"/>
                </a:lnTo>
                <a:lnTo>
                  <a:pt x="616302" y="1325737"/>
                </a:lnTo>
                <a:lnTo>
                  <a:pt x="663701" y="1327403"/>
                </a:lnTo>
                <a:lnTo>
                  <a:pt x="711103" y="1325737"/>
                </a:lnTo>
                <a:lnTo>
                  <a:pt x="757604" y="1320812"/>
                </a:lnTo>
                <a:lnTo>
                  <a:pt x="803093" y="1312742"/>
                </a:lnTo>
                <a:lnTo>
                  <a:pt x="847458" y="1301638"/>
                </a:lnTo>
                <a:lnTo>
                  <a:pt x="890586" y="1287612"/>
                </a:lnTo>
                <a:lnTo>
                  <a:pt x="932365" y="1270778"/>
                </a:lnTo>
                <a:lnTo>
                  <a:pt x="972683" y="1251248"/>
                </a:lnTo>
                <a:lnTo>
                  <a:pt x="1011427" y="1229133"/>
                </a:lnTo>
                <a:lnTo>
                  <a:pt x="1048485" y="1204546"/>
                </a:lnTo>
                <a:lnTo>
                  <a:pt x="1083745" y="1177600"/>
                </a:lnTo>
                <a:lnTo>
                  <a:pt x="1117094" y="1148407"/>
                </a:lnTo>
                <a:lnTo>
                  <a:pt x="1148421" y="1117079"/>
                </a:lnTo>
                <a:lnTo>
                  <a:pt x="1177613" y="1083729"/>
                </a:lnTo>
                <a:lnTo>
                  <a:pt x="1204557" y="1048468"/>
                </a:lnTo>
                <a:lnTo>
                  <a:pt x="1229142" y="1011410"/>
                </a:lnTo>
                <a:lnTo>
                  <a:pt x="1251255" y="972666"/>
                </a:lnTo>
                <a:lnTo>
                  <a:pt x="1270784" y="932349"/>
                </a:lnTo>
                <a:lnTo>
                  <a:pt x="1287617" y="890571"/>
                </a:lnTo>
                <a:lnTo>
                  <a:pt x="1301640" y="847445"/>
                </a:lnTo>
                <a:lnTo>
                  <a:pt x="1312743" y="803082"/>
                </a:lnTo>
                <a:lnTo>
                  <a:pt x="1320813" y="757596"/>
                </a:lnTo>
                <a:lnTo>
                  <a:pt x="1325737" y="711098"/>
                </a:lnTo>
                <a:lnTo>
                  <a:pt x="1327403" y="663701"/>
                </a:lnTo>
                <a:lnTo>
                  <a:pt x="1325737" y="616302"/>
                </a:lnTo>
                <a:lnTo>
                  <a:pt x="1320813" y="569802"/>
                </a:lnTo>
                <a:lnTo>
                  <a:pt x="1312743" y="524313"/>
                </a:lnTo>
                <a:lnTo>
                  <a:pt x="1301640" y="479949"/>
                </a:lnTo>
                <a:lnTo>
                  <a:pt x="1287617" y="436822"/>
                </a:lnTo>
                <a:lnTo>
                  <a:pt x="1270784" y="395043"/>
                </a:lnTo>
                <a:lnTo>
                  <a:pt x="1251255" y="354726"/>
                </a:lnTo>
                <a:lnTo>
                  <a:pt x="1229142" y="315982"/>
                </a:lnTo>
                <a:lnTo>
                  <a:pt x="1204557" y="278924"/>
                </a:lnTo>
                <a:lnTo>
                  <a:pt x="1177613" y="243664"/>
                </a:lnTo>
                <a:lnTo>
                  <a:pt x="1148421" y="210314"/>
                </a:lnTo>
                <a:lnTo>
                  <a:pt x="1117094" y="178987"/>
                </a:lnTo>
                <a:lnTo>
                  <a:pt x="1083745" y="149794"/>
                </a:lnTo>
                <a:lnTo>
                  <a:pt x="1048485" y="122849"/>
                </a:lnTo>
                <a:lnTo>
                  <a:pt x="1011427" y="98264"/>
                </a:lnTo>
                <a:lnTo>
                  <a:pt x="972683" y="76150"/>
                </a:lnTo>
                <a:lnTo>
                  <a:pt x="932365" y="56621"/>
                </a:lnTo>
                <a:lnTo>
                  <a:pt x="890586" y="39788"/>
                </a:lnTo>
                <a:lnTo>
                  <a:pt x="847458" y="25763"/>
                </a:lnTo>
                <a:lnTo>
                  <a:pt x="803093" y="14660"/>
                </a:lnTo>
                <a:lnTo>
                  <a:pt x="757604" y="6590"/>
                </a:lnTo>
                <a:lnTo>
                  <a:pt x="711103" y="1666"/>
                </a:lnTo>
                <a:lnTo>
                  <a:pt x="663701" y="0"/>
                </a:lnTo>
                <a:close/>
              </a:path>
            </a:pathLst>
          </a:custGeom>
          <a:solidFill>
            <a:srgbClr val="EB5C58"/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51852" y="4547744"/>
            <a:ext cx="1327785" cy="1327785"/>
          </a:xfrm>
          <a:custGeom>
            <a:avLst/>
            <a:gdLst/>
            <a:ahLst/>
            <a:cxnLst/>
            <a:rect l="l" t="t" r="r" b="b"/>
            <a:pathLst>
              <a:path w="1327784" h="1327785">
                <a:moveTo>
                  <a:pt x="663701" y="0"/>
                </a:moveTo>
                <a:lnTo>
                  <a:pt x="616305" y="1666"/>
                </a:lnTo>
                <a:lnTo>
                  <a:pt x="569807" y="6590"/>
                </a:lnTo>
                <a:lnTo>
                  <a:pt x="524321" y="14660"/>
                </a:lnTo>
                <a:lnTo>
                  <a:pt x="479958" y="25763"/>
                </a:lnTo>
                <a:lnTo>
                  <a:pt x="436832" y="39788"/>
                </a:lnTo>
                <a:lnTo>
                  <a:pt x="395054" y="56621"/>
                </a:lnTo>
                <a:lnTo>
                  <a:pt x="354737" y="76150"/>
                </a:lnTo>
                <a:lnTo>
                  <a:pt x="315993" y="98264"/>
                </a:lnTo>
                <a:lnTo>
                  <a:pt x="278935" y="122849"/>
                </a:lnTo>
                <a:lnTo>
                  <a:pt x="243674" y="149794"/>
                </a:lnTo>
                <a:lnTo>
                  <a:pt x="210324" y="178987"/>
                </a:lnTo>
                <a:lnTo>
                  <a:pt x="178996" y="210314"/>
                </a:lnTo>
                <a:lnTo>
                  <a:pt x="149803" y="243664"/>
                </a:lnTo>
                <a:lnTo>
                  <a:pt x="122857" y="278924"/>
                </a:lnTo>
                <a:lnTo>
                  <a:pt x="98270" y="315982"/>
                </a:lnTo>
                <a:lnTo>
                  <a:pt x="76155" y="354726"/>
                </a:lnTo>
                <a:lnTo>
                  <a:pt x="56625" y="395043"/>
                </a:lnTo>
                <a:lnTo>
                  <a:pt x="39791" y="436822"/>
                </a:lnTo>
                <a:lnTo>
                  <a:pt x="25765" y="479949"/>
                </a:lnTo>
                <a:lnTo>
                  <a:pt x="14661" y="524313"/>
                </a:lnTo>
                <a:lnTo>
                  <a:pt x="6591" y="569802"/>
                </a:lnTo>
                <a:lnTo>
                  <a:pt x="1666" y="616302"/>
                </a:lnTo>
                <a:lnTo>
                  <a:pt x="0" y="663701"/>
                </a:lnTo>
                <a:lnTo>
                  <a:pt x="1666" y="711098"/>
                </a:lnTo>
                <a:lnTo>
                  <a:pt x="6591" y="757596"/>
                </a:lnTo>
                <a:lnTo>
                  <a:pt x="14661" y="803082"/>
                </a:lnTo>
                <a:lnTo>
                  <a:pt x="25765" y="847445"/>
                </a:lnTo>
                <a:lnTo>
                  <a:pt x="39791" y="890571"/>
                </a:lnTo>
                <a:lnTo>
                  <a:pt x="56625" y="932349"/>
                </a:lnTo>
                <a:lnTo>
                  <a:pt x="76155" y="972666"/>
                </a:lnTo>
                <a:lnTo>
                  <a:pt x="98270" y="1011410"/>
                </a:lnTo>
                <a:lnTo>
                  <a:pt x="122857" y="1048468"/>
                </a:lnTo>
                <a:lnTo>
                  <a:pt x="149803" y="1083729"/>
                </a:lnTo>
                <a:lnTo>
                  <a:pt x="178996" y="1117079"/>
                </a:lnTo>
                <a:lnTo>
                  <a:pt x="210324" y="1148407"/>
                </a:lnTo>
                <a:lnTo>
                  <a:pt x="243674" y="1177600"/>
                </a:lnTo>
                <a:lnTo>
                  <a:pt x="278935" y="1204546"/>
                </a:lnTo>
                <a:lnTo>
                  <a:pt x="315993" y="1229133"/>
                </a:lnTo>
                <a:lnTo>
                  <a:pt x="354737" y="1251248"/>
                </a:lnTo>
                <a:lnTo>
                  <a:pt x="395054" y="1270778"/>
                </a:lnTo>
                <a:lnTo>
                  <a:pt x="436832" y="1287612"/>
                </a:lnTo>
                <a:lnTo>
                  <a:pt x="479958" y="1301638"/>
                </a:lnTo>
                <a:lnTo>
                  <a:pt x="524321" y="1312742"/>
                </a:lnTo>
                <a:lnTo>
                  <a:pt x="569807" y="1320812"/>
                </a:lnTo>
                <a:lnTo>
                  <a:pt x="616305" y="1325737"/>
                </a:lnTo>
                <a:lnTo>
                  <a:pt x="663701" y="1327403"/>
                </a:lnTo>
                <a:lnTo>
                  <a:pt x="711104" y="1325737"/>
                </a:lnTo>
                <a:lnTo>
                  <a:pt x="757607" y="1320812"/>
                </a:lnTo>
                <a:lnTo>
                  <a:pt x="803097" y="1312742"/>
                </a:lnTo>
                <a:lnTo>
                  <a:pt x="847463" y="1301638"/>
                </a:lnTo>
                <a:lnTo>
                  <a:pt x="890591" y="1287612"/>
                </a:lnTo>
                <a:lnTo>
                  <a:pt x="932370" y="1270778"/>
                </a:lnTo>
                <a:lnTo>
                  <a:pt x="972688" y="1251248"/>
                </a:lnTo>
                <a:lnTo>
                  <a:pt x="1011432" y="1229133"/>
                </a:lnTo>
                <a:lnTo>
                  <a:pt x="1048490" y="1204546"/>
                </a:lnTo>
                <a:lnTo>
                  <a:pt x="1083750" y="1177600"/>
                </a:lnTo>
                <a:lnTo>
                  <a:pt x="1117099" y="1148407"/>
                </a:lnTo>
                <a:lnTo>
                  <a:pt x="1148425" y="1117079"/>
                </a:lnTo>
                <a:lnTo>
                  <a:pt x="1177617" y="1083729"/>
                </a:lnTo>
                <a:lnTo>
                  <a:pt x="1204561" y="1048468"/>
                </a:lnTo>
                <a:lnTo>
                  <a:pt x="1229145" y="1011410"/>
                </a:lnTo>
                <a:lnTo>
                  <a:pt x="1251258" y="972666"/>
                </a:lnTo>
                <a:lnTo>
                  <a:pt x="1270786" y="932349"/>
                </a:lnTo>
                <a:lnTo>
                  <a:pt x="1287618" y="890571"/>
                </a:lnTo>
                <a:lnTo>
                  <a:pt x="1301641" y="847445"/>
                </a:lnTo>
                <a:lnTo>
                  <a:pt x="1312744" y="803082"/>
                </a:lnTo>
                <a:lnTo>
                  <a:pt x="1320813" y="757596"/>
                </a:lnTo>
                <a:lnTo>
                  <a:pt x="1325737" y="711098"/>
                </a:lnTo>
                <a:lnTo>
                  <a:pt x="1327403" y="663701"/>
                </a:lnTo>
                <a:lnTo>
                  <a:pt x="1325737" y="616302"/>
                </a:lnTo>
                <a:lnTo>
                  <a:pt x="1320813" y="569802"/>
                </a:lnTo>
                <a:lnTo>
                  <a:pt x="1312744" y="524313"/>
                </a:lnTo>
                <a:lnTo>
                  <a:pt x="1301641" y="479949"/>
                </a:lnTo>
                <a:lnTo>
                  <a:pt x="1287618" y="436822"/>
                </a:lnTo>
                <a:lnTo>
                  <a:pt x="1270786" y="395043"/>
                </a:lnTo>
                <a:lnTo>
                  <a:pt x="1251258" y="354726"/>
                </a:lnTo>
                <a:lnTo>
                  <a:pt x="1229145" y="315982"/>
                </a:lnTo>
                <a:lnTo>
                  <a:pt x="1204561" y="278924"/>
                </a:lnTo>
                <a:lnTo>
                  <a:pt x="1177617" y="243664"/>
                </a:lnTo>
                <a:lnTo>
                  <a:pt x="1148425" y="210314"/>
                </a:lnTo>
                <a:lnTo>
                  <a:pt x="1117099" y="178987"/>
                </a:lnTo>
                <a:lnTo>
                  <a:pt x="1083750" y="149794"/>
                </a:lnTo>
                <a:lnTo>
                  <a:pt x="1048490" y="122849"/>
                </a:lnTo>
                <a:lnTo>
                  <a:pt x="1011432" y="98264"/>
                </a:lnTo>
                <a:lnTo>
                  <a:pt x="972688" y="76150"/>
                </a:lnTo>
                <a:lnTo>
                  <a:pt x="932370" y="56621"/>
                </a:lnTo>
                <a:lnTo>
                  <a:pt x="890591" y="39788"/>
                </a:lnTo>
                <a:lnTo>
                  <a:pt x="847463" y="25763"/>
                </a:lnTo>
                <a:lnTo>
                  <a:pt x="803097" y="14660"/>
                </a:lnTo>
                <a:lnTo>
                  <a:pt x="757607" y="6590"/>
                </a:lnTo>
                <a:lnTo>
                  <a:pt x="711104" y="1666"/>
                </a:lnTo>
                <a:lnTo>
                  <a:pt x="663701" y="0"/>
                </a:lnTo>
                <a:close/>
              </a:path>
            </a:pathLst>
          </a:custGeom>
          <a:solidFill>
            <a:srgbClr val="EB5C58"/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106864" y="4813302"/>
            <a:ext cx="693523" cy="800887"/>
            <a:chOff x="3106864" y="4813300"/>
            <a:chExt cx="693522" cy="800887"/>
          </a:xfrm>
        </p:grpSpPr>
        <p:sp>
          <p:nvSpPr>
            <p:cNvPr id="23" name="object 23"/>
            <p:cNvSpPr/>
            <p:nvPr/>
          </p:nvSpPr>
          <p:spPr>
            <a:xfrm>
              <a:off x="3303689" y="5132857"/>
              <a:ext cx="294640" cy="481330"/>
            </a:xfrm>
            <a:custGeom>
              <a:avLst/>
              <a:gdLst/>
              <a:ahLst/>
              <a:cxnLst/>
              <a:rect l="l" t="t" r="r" b="b"/>
              <a:pathLst>
                <a:path w="294639" h="481329">
                  <a:moveTo>
                    <a:pt x="294360" y="0"/>
                  </a:moveTo>
                  <a:lnTo>
                    <a:pt x="0" y="177"/>
                  </a:lnTo>
                  <a:lnTo>
                    <a:pt x="153098" y="481241"/>
                  </a:lnTo>
                  <a:lnTo>
                    <a:pt x="294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106864" y="4856632"/>
              <a:ext cx="297180" cy="256540"/>
            </a:xfrm>
            <a:custGeom>
              <a:avLst/>
              <a:gdLst/>
              <a:ahLst/>
              <a:cxnLst/>
              <a:rect l="l" t="t" r="r" b="b"/>
              <a:pathLst>
                <a:path w="297179" h="256539">
                  <a:moveTo>
                    <a:pt x="183578" y="0"/>
                  </a:moveTo>
                  <a:lnTo>
                    <a:pt x="0" y="219595"/>
                  </a:lnTo>
                  <a:lnTo>
                    <a:pt x="173215" y="256552"/>
                  </a:lnTo>
                  <a:lnTo>
                    <a:pt x="173355" y="255511"/>
                  </a:lnTo>
                  <a:lnTo>
                    <a:pt x="173634" y="254469"/>
                  </a:lnTo>
                  <a:lnTo>
                    <a:pt x="296837" y="28994"/>
                  </a:lnTo>
                  <a:lnTo>
                    <a:pt x="183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107258" y="5094046"/>
              <a:ext cx="322580" cy="491490"/>
            </a:xfrm>
            <a:custGeom>
              <a:avLst/>
              <a:gdLst/>
              <a:ahLst/>
              <a:cxnLst/>
              <a:rect l="l" t="t" r="r" b="b"/>
              <a:pathLst>
                <a:path w="322579" h="491489">
                  <a:moveTo>
                    <a:pt x="0" y="0"/>
                  </a:moveTo>
                  <a:lnTo>
                    <a:pt x="322033" y="491426"/>
                  </a:lnTo>
                  <a:lnTo>
                    <a:pt x="177825" y="37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298012" y="4889500"/>
              <a:ext cx="297815" cy="228600"/>
            </a:xfrm>
            <a:custGeom>
              <a:avLst/>
              <a:gdLst/>
              <a:ahLst/>
              <a:cxnLst/>
              <a:rect l="l" t="t" r="r" b="b"/>
              <a:pathLst>
                <a:path w="297814" h="228600">
                  <a:moveTo>
                    <a:pt x="184759" y="0"/>
                  </a:moveTo>
                  <a:lnTo>
                    <a:pt x="123913" y="0"/>
                  </a:lnTo>
                  <a:lnTo>
                    <a:pt x="123494" y="203"/>
                  </a:lnTo>
                  <a:lnTo>
                    <a:pt x="123034" y="203"/>
                  </a:lnTo>
                  <a:lnTo>
                    <a:pt x="0" y="226720"/>
                  </a:lnTo>
                  <a:lnTo>
                    <a:pt x="139" y="228599"/>
                  </a:lnTo>
                  <a:lnTo>
                    <a:pt x="297522" y="228599"/>
                  </a:lnTo>
                  <a:lnTo>
                    <a:pt x="184859" y="203"/>
                  </a:lnTo>
                  <a:lnTo>
                    <a:pt x="123494" y="203"/>
                  </a:lnTo>
                  <a:lnTo>
                    <a:pt x="123075" y="126"/>
                  </a:lnTo>
                  <a:lnTo>
                    <a:pt x="184822" y="126"/>
                  </a:lnTo>
                  <a:lnTo>
                    <a:pt x="184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321977" y="4813300"/>
              <a:ext cx="264160" cy="63500"/>
            </a:xfrm>
            <a:custGeom>
              <a:avLst/>
              <a:gdLst/>
              <a:ahLst/>
              <a:cxnLst/>
              <a:rect l="l" t="t" r="r" b="b"/>
              <a:pathLst>
                <a:path w="264160" h="63500">
                  <a:moveTo>
                    <a:pt x="162344" y="0"/>
                  </a:moveTo>
                  <a:lnTo>
                    <a:pt x="101473" y="0"/>
                  </a:lnTo>
                  <a:lnTo>
                    <a:pt x="0" y="31673"/>
                  </a:lnTo>
                  <a:lnTo>
                    <a:pt x="101473" y="63500"/>
                  </a:lnTo>
                  <a:lnTo>
                    <a:pt x="162344" y="63500"/>
                  </a:lnTo>
                  <a:lnTo>
                    <a:pt x="253276" y="38227"/>
                  </a:lnTo>
                  <a:lnTo>
                    <a:pt x="263893" y="30708"/>
                  </a:lnTo>
                  <a:lnTo>
                    <a:pt x="162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500666" y="4856556"/>
              <a:ext cx="299720" cy="258445"/>
            </a:xfrm>
            <a:custGeom>
              <a:avLst/>
              <a:gdLst/>
              <a:ahLst/>
              <a:cxnLst/>
              <a:rect l="l" t="t" r="r" b="b"/>
              <a:pathLst>
                <a:path w="299720" h="258445">
                  <a:moveTo>
                    <a:pt x="117132" y="0"/>
                  </a:moveTo>
                  <a:lnTo>
                    <a:pt x="0" y="30556"/>
                  </a:lnTo>
                  <a:lnTo>
                    <a:pt x="113804" y="258140"/>
                  </a:lnTo>
                  <a:lnTo>
                    <a:pt x="299643" y="221081"/>
                  </a:lnTo>
                  <a:lnTo>
                    <a:pt x="11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482809" y="5095875"/>
              <a:ext cx="314960" cy="492125"/>
            </a:xfrm>
            <a:custGeom>
              <a:avLst/>
              <a:gdLst/>
              <a:ahLst/>
              <a:cxnLst/>
              <a:rect l="l" t="t" r="r" b="b"/>
              <a:pathLst>
                <a:path w="314960" h="492125">
                  <a:moveTo>
                    <a:pt x="314845" y="0"/>
                  </a:moveTo>
                  <a:lnTo>
                    <a:pt x="133616" y="35966"/>
                  </a:lnTo>
                  <a:lnTo>
                    <a:pt x="0" y="491705"/>
                  </a:lnTo>
                  <a:lnTo>
                    <a:pt x="314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922964" y="4813302"/>
            <a:ext cx="693523" cy="800887"/>
            <a:chOff x="4922964" y="4813300"/>
            <a:chExt cx="693522" cy="800887"/>
          </a:xfrm>
        </p:grpSpPr>
        <p:sp>
          <p:nvSpPr>
            <p:cNvPr id="30" name="object 30"/>
            <p:cNvSpPr/>
            <p:nvPr/>
          </p:nvSpPr>
          <p:spPr>
            <a:xfrm>
              <a:off x="5119789" y="5132857"/>
              <a:ext cx="294640" cy="481330"/>
            </a:xfrm>
            <a:custGeom>
              <a:avLst/>
              <a:gdLst/>
              <a:ahLst/>
              <a:cxnLst/>
              <a:rect l="l" t="t" r="r" b="b"/>
              <a:pathLst>
                <a:path w="294639" h="481329">
                  <a:moveTo>
                    <a:pt x="294360" y="0"/>
                  </a:moveTo>
                  <a:lnTo>
                    <a:pt x="0" y="177"/>
                  </a:lnTo>
                  <a:lnTo>
                    <a:pt x="153098" y="481241"/>
                  </a:lnTo>
                  <a:lnTo>
                    <a:pt x="294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922964" y="4856632"/>
              <a:ext cx="297180" cy="256540"/>
            </a:xfrm>
            <a:custGeom>
              <a:avLst/>
              <a:gdLst/>
              <a:ahLst/>
              <a:cxnLst/>
              <a:rect l="l" t="t" r="r" b="b"/>
              <a:pathLst>
                <a:path w="297179" h="256539">
                  <a:moveTo>
                    <a:pt x="183578" y="0"/>
                  </a:moveTo>
                  <a:lnTo>
                    <a:pt x="0" y="219595"/>
                  </a:lnTo>
                  <a:lnTo>
                    <a:pt x="173215" y="256552"/>
                  </a:lnTo>
                  <a:lnTo>
                    <a:pt x="173355" y="255511"/>
                  </a:lnTo>
                  <a:lnTo>
                    <a:pt x="173634" y="254469"/>
                  </a:lnTo>
                  <a:lnTo>
                    <a:pt x="296837" y="28994"/>
                  </a:lnTo>
                  <a:lnTo>
                    <a:pt x="183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923358" y="5094046"/>
              <a:ext cx="322580" cy="491490"/>
            </a:xfrm>
            <a:custGeom>
              <a:avLst/>
              <a:gdLst/>
              <a:ahLst/>
              <a:cxnLst/>
              <a:rect l="l" t="t" r="r" b="b"/>
              <a:pathLst>
                <a:path w="322579" h="491489">
                  <a:moveTo>
                    <a:pt x="0" y="0"/>
                  </a:moveTo>
                  <a:lnTo>
                    <a:pt x="322033" y="491426"/>
                  </a:lnTo>
                  <a:lnTo>
                    <a:pt x="177825" y="37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114112" y="4889500"/>
              <a:ext cx="297815" cy="228600"/>
            </a:xfrm>
            <a:custGeom>
              <a:avLst/>
              <a:gdLst/>
              <a:ahLst/>
              <a:cxnLst/>
              <a:rect l="l" t="t" r="r" b="b"/>
              <a:pathLst>
                <a:path w="297814" h="228600">
                  <a:moveTo>
                    <a:pt x="184759" y="0"/>
                  </a:moveTo>
                  <a:lnTo>
                    <a:pt x="123913" y="0"/>
                  </a:lnTo>
                  <a:lnTo>
                    <a:pt x="123494" y="203"/>
                  </a:lnTo>
                  <a:lnTo>
                    <a:pt x="123034" y="203"/>
                  </a:lnTo>
                  <a:lnTo>
                    <a:pt x="0" y="226720"/>
                  </a:lnTo>
                  <a:lnTo>
                    <a:pt x="139" y="228599"/>
                  </a:lnTo>
                  <a:lnTo>
                    <a:pt x="297522" y="228599"/>
                  </a:lnTo>
                  <a:lnTo>
                    <a:pt x="184859" y="203"/>
                  </a:lnTo>
                  <a:lnTo>
                    <a:pt x="123494" y="203"/>
                  </a:lnTo>
                  <a:lnTo>
                    <a:pt x="123075" y="126"/>
                  </a:lnTo>
                  <a:lnTo>
                    <a:pt x="184822" y="126"/>
                  </a:lnTo>
                  <a:lnTo>
                    <a:pt x="184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138077" y="4813300"/>
              <a:ext cx="264160" cy="63500"/>
            </a:xfrm>
            <a:custGeom>
              <a:avLst/>
              <a:gdLst/>
              <a:ahLst/>
              <a:cxnLst/>
              <a:rect l="l" t="t" r="r" b="b"/>
              <a:pathLst>
                <a:path w="264160" h="63500">
                  <a:moveTo>
                    <a:pt x="162344" y="0"/>
                  </a:moveTo>
                  <a:lnTo>
                    <a:pt x="101473" y="0"/>
                  </a:lnTo>
                  <a:lnTo>
                    <a:pt x="0" y="31673"/>
                  </a:lnTo>
                  <a:lnTo>
                    <a:pt x="101473" y="63500"/>
                  </a:lnTo>
                  <a:lnTo>
                    <a:pt x="162344" y="63500"/>
                  </a:lnTo>
                  <a:lnTo>
                    <a:pt x="253276" y="38227"/>
                  </a:lnTo>
                  <a:lnTo>
                    <a:pt x="263893" y="30708"/>
                  </a:lnTo>
                  <a:lnTo>
                    <a:pt x="162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316766" y="4856556"/>
              <a:ext cx="299720" cy="258445"/>
            </a:xfrm>
            <a:custGeom>
              <a:avLst/>
              <a:gdLst/>
              <a:ahLst/>
              <a:cxnLst/>
              <a:rect l="l" t="t" r="r" b="b"/>
              <a:pathLst>
                <a:path w="299720" h="258445">
                  <a:moveTo>
                    <a:pt x="117132" y="0"/>
                  </a:moveTo>
                  <a:lnTo>
                    <a:pt x="0" y="30556"/>
                  </a:lnTo>
                  <a:lnTo>
                    <a:pt x="113804" y="258140"/>
                  </a:lnTo>
                  <a:lnTo>
                    <a:pt x="299643" y="221081"/>
                  </a:lnTo>
                  <a:lnTo>
                    <a:pt x="11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298909" y="5095875"/>
              <a:ext cx="314960" cy="492125"/>
            </a:xfrm>
            <a:custGeom>
              <a:avLst/>
              <a:gdLst/>
              <a:ahLst/>
              <a:cxnLst/>
              <a:rect l="l" t="t" r="r" b="b"/>
              <a:pathLst>
                <a:path w="314960" h="492125">
                  <a:moveTo>
                    <a:pt x="314845" y="0"/>
                  </a:moveTo>
                  <a:lnTo>
                    <a:pt x="133616" y="35966"/>
                  </a:lnTo>
                  <a:lnTo>
                    <a:pt x="0" y="491705"/>
                  </a:lnTo>
                  <a:lnTo>
                    <a:pt x="314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748195" y="4813302"/>
            <a:ext cx="693523" cy="800887"/>
            <a:chOff x="6748195" y="4813300"/>
            <a:chExt cx="693522" cy="800887"/>
          </a:xfrm>
        </p:grpSpPr>
        <p:sp>
          <p:nvSpPr>
            <p:cNvPr id="37" name="object 37"/>
            <p:cNvSpPr/>
            <p:nvPr/>
          </p:nvSpPr>
          <p:spPr>
            <a:xfrm>
              <a:off x="6945020" y="5132857"/>
              <a:ext cx="294640" cy="481330"/>
            </a:xfrm>
            <a:custGeom>
              <a:avLst/>
              <a:gdLst/>
              <a:ahLst/>
              <a:cxnLst/>
              <a:rect l="l" t="t" r="r" b="b"/>
              <a:pathLst>
                <a:path w="294640" h="481329">
                  <a:moveTo>
                    <a:pt x="294360" y="0"/>
                  </a:moveTo>
                  <a:lnTo>
                    <a:pt x="0" y="177"/>
                  </a:lnTo>
                  <a:lnTo>
                    <a:pt x="153098" y="481241"/>
                  </a:lnTo>
                  <a:lnTo>
                    <a:pt x="294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748195" y="4856632"/>
              <a:ext cx="297180" cy="256540"/>
            </a:xfrm>
            <a:custGeom>
              <a:avLst/>
              <a:gdLst/>
              <a:ahLst/>
              <a:cxnLst/>
              <a:rect l="l" t="t" r="r" b="b"/>
              <a:pathLst>
                <a:path w="297179" h="256539">
                  <a:moveTo>
                    <a:pt x="183578" y="0"/>
                  </a:moveTo>
                  <a:lnTo>
                    <a:pt x="0" y="219595"/>
                  </a:lnTo>
                  <a:lnTo>
                    <a:pt x="173215" y="256552"/>
                  </a:lnTo>
                  <a:lnTo>
                    <a:pt x="173355" y="255511"/>
                  </a:lnTo>
                  <a:lnTo>
                    <a:pt x="173634" y="254469"/>
                  </a:lnTo>
                  <a:lnTo>
                    <a:pt x="296837" y="28994"/>
                  </a:lnTo>
                  <a:lnTo>
                    <a:pt x="183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748589" y="5094046"/>
              <a:ext cx="322580" cy="491490"/>
            </a:xfrm>
            <a:custGeom>
              <a:avLst/>
              <a:gdLst/>
              <a:ahLst/>
              <a:cxnLst/>
              <a:rect l="l" t="t" r="r" b="b"/>
              <a:pathLst>
                <a:path w="322579" h="491489">
                  <a:moveTo>
                    <a:pt x="0" y="0"/>
                  </a:moveTo>
                  <a:lnTo>
                    <a:pt x="322033" y="491426"/>
                  </a:lnTo>
                  <a:lnTo>
                    <a:pt x="177825" y="37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939343" y="4889500"/>
              <a:ext cx="297815" cy="228600"/>
            </a:xfrm>
            <a:custGeom>
              <a:avLst/>
              <a:gdLst/>
              <a:ahLst/>
              <a:cxnLst/>
              <a:rect l="l" t="t" r="r" b="b"/>
              <a:pathLst>
                <a:path w="297815" h="228600">
                  <a:moveTo>
                    <a:pt x="184759" y="0"/>
                  </a:moveTo>
                  <a:lnTo>
                    <a:pt x="123913" y="0"/>
                  </a:lnTo>
                  <a:lnTo>
                    <a:pt x="123494" y="203"/>
                  </a:lnTo>
                  <a:lnTo>
                    <a:pt x="123034" y="203"/>
                  </a:lnTo>
                  <a:lnTo>
                    <a:pt x="0" y="226720"/>
                  </a:lnTo>
                  <a:lnTo>
                    <a:pt x="139" y="228599"/>
                  </a:lnTo>
                  <a:lnTo>
                    <a:pt x="297522" y="228599"/>
                  </a:lnTo>
                  <a:lnTo>
                    <a:pt x="184859" y="203"/>
                  </a:lnTo>
                  <a:lnTo>
                    <a:pt x="123494" y="203"/>
                  </a:lnTo>
                  <a:lnTo>
                    <a:pt x="123075" y="126"/>
                  </a:lnTo>
                  <a:lnTo>
                    <a:pt x="184822" y="126"/>
                  </a:lnTo>
                  <a:lnTo>
                    <a:pt x="184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963308" y="4813300"/>
              <a:ext cx="264160" cy="63500"/>
            </a:xfrm>
            <a:custGeom>
              <a:avLst/>
              <a:gdLst/>
              <a:ahLst/>
              <a:cxnLst/>
              <a:rect l="l" t="t" r="r" b="b"/>
              <a:pathLst>
                <a:path w="264159" h="63500">
                  <a:moveTo>
                    <a:pt x="162344" y="0"/>
                  </a:moveTo>
                  <a:lnTo>
                    <a:pt x="101473" y="0"/>
                  </a:lnTo>
                  <a:lnTo>
                    <a:pt x="0" y="31673"/>
                  </a:lnTo>
                  <a:lnTo>
                    <a:pt x="101473" y="63500"/>
                  </a:lnTo>
                  <a:lnTo>
                    <a:pt x="162344" y="63500"/>
                  </a:lnTo>
                  <a:lnTo>
                    <a:pt x="253276" y="38227"/>
                  </a:lnTo>
                  <a:lnTo>
                    <a:pt x="263893" y="30708"/>
                  </a:lnTo>
                  <a:lnTo>
                    <a:pt x="162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7141997" y="4856556"/>
              <a:ext cx="299720" cy="258445"/>
            </a:xfrm>
            <a:custGeom>
              <a:avLst/>
              <a:gdLst/>
              <a:ahLst/>
              <a:cxnLst/>
              <a:rect l="l" t="t" r="r" b="b"/>
              <a:pathLst>
                <a:path w="299720" h="258445">
                  <a:moveTo>
                    <a:pt x="117132" y="0"/>
                  </a:moveTo>
                  <a:lnTo>
                    <a:pt x="0" y="30556"/>
                  </a:lnTo>
                  <a:lnTo>
                    <a:pt x="113804" y="258140"/>
                  </a:lnTo>
                  <a:lnTo>
                    <a:pt x="299643" y="221081"/>
                  </a:lnTo>
                  <a:lnTo>
                    <a:pt x="11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124141" y="5095875"/>
              <a:ext cx="314960" cy="492125"/>
            </a:xfrm>
            <a:custGeom>
              <a:avLst/>
              <a:gdLst/>
              <a:ahLst/>
              <a:cxnLst/>
              <a:rect l="l" t="t" r="r" b="b"/>
              <a:pathLst>
                <a:path w="314959" h="492125">
                  <a:moveTo>
                    <a:pt x="314845" y="0"/>
                  </a:moveTo>
                  <a:lnTo>
                    <a:pt x="133616" y="35966"/>
                  </a:lnTo>
                  <a:lnTo>
                    <a:pt x="0" y="491705"/>
                  </a:lnTo>
                  <a:lnTo>
                    <a:pt x="314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568829" y="4813302"/>
            <a:ext cx="693523" cy="800887"/>
            <a:chOff x="8568829" y="4813300"/>
            <a:chExt cx="693522" cy="800887"/>
          </a:xfrm>
        </p:grpSpPr>
        <p:sp>
          <p:nvSpPr>
            <p:cNvPr id="44" name="object 44"/>
            <p:cNvSpPr/>
            <p:nvPr/>
          </p:nvSpPr>
          <p:spPr>
            <a:xfrm>
              <a:off x="8765654" y="5132857"/>
              <a:ext cx="294640" cy="481330"/>
            </a:xfrm>
            <a:custGeom>
              <a:avLst/>
              <a:gdLst/>
              <a:ahLst/>
              <a:cxnLst/>
              <a:rect l="l" t="t" r="r" b="b"/>
              <a:pathLst>
                <a:path w="294640" h="481329">
                  <a:moveTo>
                    <a:pt x="294360" y="0"/>
                  </a:moveTo>
                  <a:lnTo>
                    <a:pt x="0" y="177"/>
                  </a:lnTo>
                  <a:lnTo>
                    <a:pt x="153098" y="481241"/>
                  </a:lnTo>
                  <a:lnTo>
                    <a:pt x="294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568829" y="4856632"/>
              <a:ext cx="297180" cy="256540"/>
            </a:xfrm>
            <a:custGeom>
              <a:avLst/>
              <a:gdLst/>
              <a:ahLst/>
              <a:cxnLst/>
              <a:rect l="l" t="t" r="r" b="b"/>
              <a:pathLst>
                <a:path w="297179" h="256539">
                  <a:moveTo>
                    <a:pt x="183578" y="0"/>
                  </a:moveTo>
                  <a:lnTo>
                    <a:pt x="0" y="219595"/>
                  </a:lnTo>
                  <a:lnTo>
                    <a:pt x="173215" y="256552"/>
                  </a:lnTo>
                  <a:lnTo>
                    <a:pt x="173355" y="255511"/>
                  </a:lnTo>
                  <a:lnTo>
                    <a:pt x="173634" y="254469"/>
                  </a:lnTo>
                  <a:lnTo>
                    <a:pt x="296837" y="28994"/>
                  </a:lnTo>
                  <a:lnTo>
                    <a:pt x="183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569235" y="5094046"/>
              <a:ext cx="322580" cy="491490"/>
            </a:xfrm>
            <a:custGeom>
              <a:avLst/>
              <a:gdLst/>
              <a:ahLst/>
              <a:cxnLst/>
              <a:rect l="l" t="t" r="r" b="b"/>
              <a:pathLst>
                <a:path w="322579" h="491489">
                  <a:moveTo>
                    <a:pt x="0" y="0"/>
                  </a:moveTo>
                  <a:lnTo>
                    <a:pt x="322033" y="491426"/>
                  </a:lnTo>
                  <a:lnTo>
                    <a:pt x="177825" y="37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8759990" y="4889500"/>
              <a:ext cx="297815" cy="228600"/>
            </a:xfrm>
            <a:custGeom>
              <a:avLst/>
              <a:gdLst/>
              <a:ahLst/>
              <a:cxnLst/>
              <a:rect l="l" t="t" r="r" b="b"/>
              <a:pathLst>
                <a:path w="297815" h="228600">
                  <a:moveTo>
                    <a:pt x="184759" y="0"/>
                  </a:moveTo>
                  <a:lnTo>
                    <a:pt x="123913" y="0"/>
                  </a:lnTo>
                  <a:lnTo>
                    <a:pt x="123494" y="203"/>
                  </a:lnTo>
                  <a:lnTo>
                    <a:pt x="123034" y="203"/>
                  </a:lnTo>
                  <a:lnTo>
                    <a:pt x="0" y="226720"/>
                  </a:lnTo>
                  <a:lnTo>
                    <a:pt x="139" y="228599"/>
                  </a:lnTo>
                  <a:lnTo>
                    <a:pt x="297522" y="228599"/>
                  </a:lnTo>
                  <a:lnTo>
                    <a:pt x="184859" y="203"/>
                  </a:lnTo>
                  <a:lnTo>
                    <a:pt x="123494" y="203"/>
                  </a:lnTo>
                  <a:lnTo>
                    <a:pt x="123075" y="126"/>
                  </a:lnTo>
                  <a:lnTo>
                    <a:pt x="184822" y="126"/>
                  </a:lnTo>
                  <a:lnTo>
                    <a:pt x="184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8783942" y="4813300"/>
              <a:ext cx="264160" cy="63500"/>
            </a:xfrm>
            <a:custGeom>
              <a:avLst/>
              <a:gdLst/>
              <a:ahLst/>
              <a:cxnLst/>
              <a:rect l="l" t="t" r="r" b="b"/>
              <a:pathLst>
                <a:path w="264159" h="63500">
                  <a:moveTo>
                    <a:pt x="162344" y="0"/>
                  </a:moveTo>
                  <a:lnTo>
                    <a:pt x="101473" y="0"/>
                  </a:lnTo>
                  <a:lnTo>
                    <a:pt x="0" y="31673"/>
                  </a:lnTo>
                  <a:lnTo>
                    <a:pt x="101473" y="63500"/>
                  </a:lnTo>
                  <a:lnTo>
                    <a:pt x="162344" y="63500"/>
                  </a:lnTo>
                  <a:lnTo>
                    <a:pt x="253276" y="38227"/>
                  </a:lnTo>
                  <a:lnTo>
                    <a:pt x="263893" y="30708"/>
                  </a:lnTo>
                  <a:lnTo>
                    <a:pt x="162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962631" y="4856556"/>
              <a:ext cx="299720" cy="258445"/>
            </a:xfrm>
            <a:custGeom>
              <a:avLst/>
              <a:gdLst/>
              <a:ahLst/>
              <a:cxnLst/>
              <a:rect l="l" t="t" r="r" b="b"/>
              <a:pathLst>
                <a:path w="299720" h="258445">
                  <a:moveTo>
                    <a:pt x="117132" y="0"/>
                  </a:moveTo>
                  <a:lnTo>
                    <a:pt x="0" y="30556"/>
                  </a:lnTo>
                  <a:lnTo>
                    <a:pt x="113804" y="258140"/>
                  </a:lnTo>
                  <a:lnTo>
                    <a:pt x="299643" y="221081"/>
                  </a:lnTo>
                  <a:lnTo>
                    <a:pt x="11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944774" y="5095875"/>
              <a:ext cx="314960" cy="492125"/>
            </a:xfrm>
            <a:custGeom>
              <a:avLst/>
              <a:gdLst/>
              <a:ahLst/>
              <a:cxnLst/>
              <a:rect l="l" t="t" r="r" b="b"/>
              <a:pathLst>
                <a:path w="314959" h="492125">
                  <a:moveTo>
                    <a:pt x="314845" y="0"/>
                  </a:moveTo>
                  <a:lnTo>
                    <a:pt x="133616" y="35966"/>
                  </a:lnTo>
                  <a:lnTo>
                    <a:pt x="0" y="491705"/>
                  </a:lnTo>
                  <a:lnTo>
                    <a:pt x="314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44500" y="685800"/>
            <a:ext cx="3390119" cy="81624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r>
              <a:rPr lang="en-US" altLang="ko-KR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305" y="3048000"/>
            <a:ext cx="1023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ko-KR" sz="4000" dirty="0">
                <a:latin typeface="맑은 고딕" pitchFamily="50" charset="-127"/>
                <a:ea typeface="맑은 고딕" pitchFamily="50" charset="-127"/>
              </a:rPr>
              <a:t>학습을 통해 배운 지식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4000" dirty="0">
                <a:latin typeface="맑은 고딕" pitchFamily="50" charset="-127"/>
                <a:ea typeface="맑은 고딕" pitchFamily="50" charset="-127"/>
              </a:rPr>
              <a:t>문법을 이용하고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, MySQL</a:t>
            </a:r>
            <a:r>
              <a:rPr lang="ko-KR" altLang="ko-KR" sz="4000" dirty="0">
                <a:latin typeface="맑은 고딕" pitchFamily="50" charset="-127"/>
                <a:ea typeface="맑은 고딕" pitchFamily="50" charset="-127"/>
              </a:rPr>
              <a:t>를 연동하여 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ko-KR" sz="4000" dirty="0">
                <a:latin typeface="맑은 고딕" pitchFamily="50" charset="-127"/>
                <a:ea typeface="맑은 고딕" pitchFamily="50" charset="-127"/>
              </a:rPr>
              <a:t>에 데이터를 저장하고 관리하는 카페 주문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ko-KR" sz="4000" dirty="0">
                <a:latin typeface="맑은 고딕" pitchFamily="50" charset="-127"/>
                <a:ea typeface="맑은 고딕" pitchFamily="50" charset="-127"/>
              </a:rPr>
              <a:t>직원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ko-KR" sz="4000" dirty="0">
                <a:latin typeface="맑은 고딕" pitchFamily="50" charset="-127"/>
                <a:ea typeface="맑은 고딕" pitchFamily="50" charset="-127"/>
              </a:rPr>
              <a:t>통계 시스템 개발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62000" y="838360"/>
            <a:ext cx="3390119" cy="81624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프로그램 목표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17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C90DD6-745D-4F41-9DFA-AE51CC13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92125-912D-4761-BD56-0EBF75393356}"/>
              </a:ext>
            </a:extLst>
          </p:cNvPr>
          <p:cNvSpPr txBox="1"/>
          <p:nvPr/>
        </p:nvSpPr>
        <p:spPr>
          <a:xfrm>
            <a:off x="5257800" y="3276600"/>
            <a:ext cx="1676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</a:t>
            </a:r>
            <a:b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 및 기획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CBB6C-1103-4F34-B279-E3577A439E58}"/>
              </a:ext>
            </a:extLst>
          </p:cNvPr>
          <p:cNvSpPr txBox="1"/>
          <p:nvPr/>
        </p:nvSpPr>
        <p:spPr>
          <a:xfrm>
            <a:off x="6934200" y="3276600"/>
            <a:ext cx="33528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Café_toString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개별적으로 기본 카페 관리 </a:t>
            </a:r>
            <a:b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추가 기능선정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6C843-BE42-40D4-8360-7DF38D745E6A}"/>
              </a:ext>
            </a:extLst>
          </p:cNvPr>
          <p:cNvSpPr txBox="1"/>
          <p:nvPr/>
        </p:nvSpPr>
        <p:spPr>
          <a:xfrm>
            <a:off x="1905000" y="4756996"/>
            <a:ext cx="1600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문서화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91C66-D8AA-4BF3-A127-EC5186D9B86E}"/>
              </a:ext>
            </a:extLst>
          </p:cNvPr>
          <p:cNvSpPr txBox="1"/>
          <p:nvPr/>
        </p:nvSpPr>
        <p:spPr>
          <a:xfrm>
            <a:off x="3657600" y="4756995"/>
            <a:ext cx="14478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조합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88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 sz="2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41617" y="838200"/>
            <a:ext cx="3390119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endParaRPr lang="ko-KR" altLang="en-US" sz="1200" b="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1735" y="2457841"/>
            <a:ext cx="105339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고객에게 메뉴판을 보여준다</a:t>
            </a:r>
            <a:b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고객이 메뉴판을 보고 메뉴를 </a:t>
            </a:r>
            <a:r>
              <a:rPr lang="ko-KR" altLang="en-US" sz="3200" b="1" dirty="0" err="1">
                <a:latin typeface="맑은 고딕" pitchFamily="50" charset="-127"/>
                <a:ea typeface="맑은 고딕" pitchFamily="50" charset="-127"/>
              </a:rPr>
              <a:t>고른다메뉴번호를입력받는다</a:t>
            </a: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주문이 끝나면 다시 주문을 받거나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관리자로 접속 혹은 </a:t>
            </a:r>
            <a:b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프로그램을 종료한다</a:t>
            </a: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주문한 메뉴의 이미지를 띄워준다</a:t>
            </a: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38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 sz="3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41617" y="838200"/>
            <a:ext cx="3390119" cy="9771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카페관리</a:t>
            </a:r>
            <a:endParaRPr lang="ko-KR" altLang="en-US" sz="1600" b="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79105" y="1981200"/>
            <a:ext cx="106591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AutoNum type="arabicPeriod"/>
            </a:pP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카페 </a:t>
            </a:r>
            <a:r>
              <a:rPr lang="ko-KR" altLang="ko-KR" sz="2800" dirty="0" err="1">
                <a:latin typeface="맑은 고딕" pitchFamily="50" charset="-127"/>
                <a:ea typeface="맑은 고딕" pitchFamily="50" charset="-127"/>
              </a:rPr>
              <a:t>메뉴판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 관리 기능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메뉴를 추가하거나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삭제 및 보기 기능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marL="514350" lvl="0" indent="-514350">
              <a:buAutoNum type="arabicPeriod"/>
            </a:pPr>
            <a:endParaRPr lang="ko-KR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 직원 관리 기능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직원 추가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정보 수정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삭제 및 보기 인센티브 보기 기능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 구매내역 관리 기능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고객이 카페에서 구매한 메뉴의 정보와 옵션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2800" dirty="0" err="1">
                <a:latin typeface="맑은 고딕" pitchFamily="50" charset="-127"/>
                <a:ea typeface="맑은 고딕" pitchFamily="50" charset="-127"/>
              </a:rPr>
              <a:t>샷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사이즈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등을 저장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서비스를 제공한 직원의 번호를 구매 번호를 통해 기억하고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점원의 친절도 점수를 저장해주는 테이블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/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 통계 기능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날짜를 입력 받고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그 날짜의 매출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shot, ice, hot</a:t>
            </a:r>
            <a:r>
              <a:rPr lang="ko-KR" altLang="ko-KR" sz="2800" dirty="0">
                <a:latin typeface="맑은 고딕" pitchFamily="50" charset="-127"/>
                <a:ea typeface="맑은 고딕" pitchFamily="50" charset="-127"/>
              </a:rPr>
              <a:t>의 총합 출력</a:t>
            </a:r>
          </a:p>
        </p:txBody>
      </p:sp>
    </p:spTree>
    <p:extLst>
      <p:ext uri="{BB962C8B-B14F-4D97-AF65-F5344CB8AC3E}">
        <p14:creationId xmlns:p14="http://schemas.microsoft.com/office/powerpoint/2010/main" val="127906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44500" y="685800"/>
            <a:ext cx="3390119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손님 관리</a:t>
            </a:r>
            <a:endParaRPr lang="ko-KR" altLang="en-US" sz="1200" b="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24121" y="2986644"/>
            <a:ext cx="10369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손님의 회원가입을 도와준다</a:t>
            </a:r>
            <a:endParaRPr lang="en-US" altLang="ko-KR" sz="36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endParaRPr lang="en-US" altLang="ko-KR" sz="36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손님의 </a:t>
            </a:r>
            <a:r>
              <a:rPr lang="ko-KR" altLang="en-US" sz="3600" dirty="0" err="1">
                <a:latin typeface="맑은 고딕" pitchFamily="50" charset="-127"/>
                <a:ea typeface="맑은 고딕" pitchFamily="50" charset="-127"/>
              </a:rPr>
              <a:t>아디디와</a:t>
            </a: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 패스워드로 로그인과 동시에 포인트를 적립해주는 기능</a:t>
            </a:r>
            <a:endParaRPr lang="en-US" altLang="ko-KR" sz="36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endParaRPr lang="en-US" altLang="ko-KR" sz="36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손님의 </a:t>
            </a:r>
            <a:r>
              <a:rPr lang="ko-KR" altLang="en-US" sz="3600" dirty="0" err="1">
                <a:latin typeface="맑은 고딕" pitchFamily="50" charset="-127"/>
                <a:ea typeface="맑은 고딕" pitchFamily="50" charset="-127"/>
              </a:rPr>
              <a:t>멤버쉽</a:t>
            </a: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 포인트를 보여준다</a:t>
            </a:r>
            <a:endParaRPr lang="en-US" altLang="ko-KR" sz="36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3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" y="1559560"/>
            <a:ext cx="12181498" cy="75844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619955" y="337698"/>
            <a:ext cx="4104446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클래스다이어그램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53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42522" y="492826"/>
            <a:ext cx="4104446" cy="81624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EB5C58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305BD-E6F5-4D52-82CE-48418DE8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219200"/>
            <a:ext cx="5181600" cy="65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06502"/>
      </p:ext>
    </p:extLst>
  </p:cSld>
  <p:clrMapOvr>
    <a:masterClrMapping/>
  </p:clrMapOvr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373</TotalTime>
  <Words>304</Words>
  <Application>Microsoft Office PowerPoint</Application>
  <PresentationFormat>사용자 지정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Arial Narrow</vt:lpstr>
      <vt:lpstr>Calibri</vt:lpstr>
      <vt:lpstr>수평선</vt:lpstr>
      <vt:lpstr>Java Project  cafe_tostring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월곡_PPT디자인_02</dc:title>
  <dc:creator>Administrator</dc:creator>
  <cp:lastModifiedBy>jay</cp:lastModifiedBy>
  <cp:revision>155</cp:revision>
  <dcterms:created xsi:type="dcterms:W3CDTF">2016-06-12T10:30:55Z</dcterms:created>
  <dcterms:modified xsi:type="dcterms:W3CDTF">2020-01-03T11:25:18Z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2016-06-12T00:00:00Z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2016-06-12T00:00:00Z</vt:filetime>
  </property>
</Properties>
</file>