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61" r:id="rId2"/>
    <p:sldId id="265" r:id="rId3"/>
    <p:sldId id="264" r:id="rId4"/>
    <p:sldId id="256" r:id="rId5"/>
    <p:sldId id="270" r:id="rId6"/>
    <p:sldId id="266" r:id="rId7"/>
    <p:sldId id="267" r:id="rId8"/>
    <p:sldId id="268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91C2-E875-47E4-B2D7-E0E15D502FD9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D5C4-68C8-40AA-98C6-501927AE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8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5B592-FEB1-40B5-87C7-147CFC27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584630-1419-4405-ADFA-C84FCEE8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CC88-B744-49A2-9FDD-73FA3696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D7E1D-9B2D-4B11-ACD0-C6BAB28A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55F98-9C63-4D5C-ADB8-6CD926CE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3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0E83-D8F3-498F-BD44-057FEDC8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F8D2F-B72D-419C-A778-DC1967056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C6463-807A-45DA-961F-658CA9A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ADC07-5036-439B-9BD2-CBAA089E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1D39-3BB1-4322-B5A0-194D68B0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44F03-037D-4102-89F4-103271411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8878A-FB58-4333-954C-92638046C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68ABB-E20D-4DDB-A021-9D22513D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E993B-A97A-439A-955D-03F4BBA6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63989-C848-4FAC-8E31-D7A80717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7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7FE12-8E4E-4529-B2DD-BAF55407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DDAFC-75B6-4148-BCF5-E0CB6289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A9591-1771-4260-9429-4F09C621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B5D7A-DFF7-43DB-95B8-49D30FC1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B67E1-F501-4F11-96C0-F0FD97B1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AAC8-8AAF-4F3D-BC36-1AA54D77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68051-A6A2-44A4-8A26-C9D88972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10093-E3AE-499A-B580-D474DA84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B362E-1759-4E18-B394-4A49C542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E391A-78E9-4051-9334-64057F7A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0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FE8E-818C-48B4-B6A2-B78C654E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A2791-7D56-40AB-94AE-8A49AD722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6D13F-3CAE-42A5-83AC-1793977A2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F538B-4691-4071-BF47-04CAA59A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86348-554E-4466-8978-1FE2B6FE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3B61B-C825-4D08-8928-6249D6A3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EF3DB-8AF2-473B-9705-6C6A0BDE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5A2F9-024C-4EA9-9D64-03957AF4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BA078-60DD-4F83-A789-A0A324EB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4CD7C-D339-4F32-B3D6-B5862F76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28C8E8-C7D4-4F2B-8C9B-311865C1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4E995-3E5A-4738-B368-194D2315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CE1B7B-7D21-40AF-883B-5D68A9F9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8C1E0D-6154-419F-9020-99A80565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7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0AAE1-81D4-435B-BE4A-495BE038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D9E903-412D-46F4-AACD-19DCB6DC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AE3E90-07E8-47CD-84CF-E26A5084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8C0A47-D2AA-4382-8355-DF47579A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4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BDD77-8282-495C-AAB5-683A9D1A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32EE14-EAEC-4F65-9F35-B9953B98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904DD-E02D-47C0-A694-2819F92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7D8A9-6D52-4616-BF8A-CAE26CE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467C5-C002-4CD0-8C1D-29469DB4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C0A11-5B56-4B4D-8AF5-CB852A1A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F1E5C-0CD0-473B-8095-F72F86E1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7B84C-9D75-4E78-AA02-2E8648F5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11E71-41ED-47DD-96FA-0433782B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5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9660-AB0A-4282-A0F5-0C3B3F20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71A83-0FEF-4EEF-8BB3-5A236502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02A7E-9F34-4D93-A6A9-777B73FE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E46A7-8632-4E4F-A397-27EE146E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D08B2-24B0-48C3-92C5-01442BB5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8F9C9-CCA3-4B41-995D-568C2277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9C27E-F6AC-4394-A3E4-99FE0097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2CCEC-502F-4526-9386-F9C380CB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E8735-95F2-47DD-9878-F45452161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2046-6D56-482A-8058-77117C8C3C91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D9B0D-1976-4C32-A2BD-C2384B0C7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68351-5326-4466-933C-8FC5FE473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EB797-44DB-46CA-B448-8745A1C15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3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4C0D37-4C18-422E-9F98-49ED27A1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05027"/>
            <a:ext cx="3048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9CE9F-07DC-4BA5-9FA2-7C1126C9B8BE}"/>
              </a:ext>
            </a:extLst>
          </p:cNvPr>
          <p:cNvSpPr txBox="1"/>
          <p:nvPr/>
        </p:nvSpPr>
        <p:spPr>
          <a:xfrm>
            <a:off x="5077902" y="878378"/>
            <a:ext cx="2036193" cy="105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/>
              <a:t>가계부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8BC80-040F-4A4E-8C2B-C7FE96754922}"/>
              </a:ext>
            </a:extLst>
          </p:cNvPr>
          <p:cNvSpPr txBox="1"/>
          <p:nvPr/>
        </p:nvSpPr>
        <p:spPr>
          <a:xfrm>
            <a:off x="5002490" y="5348679"/>
            <a:ext cx="21870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/>
              <a:t>양아람</a:t>
            </a:r>
            <a:r>
              <a:rPr lang="ko-KR" altLang="en-US" sz="1600" dirty="0"/>
              <a:t> 이준민 </a:t>
            </a:r>
            <a:r>
              <a:rPr lang="ko-KR" altLang="en-US" sz="1600" dirty="0" err="1"/>
              <a:t>안태회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602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0B5489-12DD-4372-89B5-802206277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48260"/>
              </p:ext>
            </p:extLst>
          </p:nvPr>
        </p:nvGraphicFramePr>
        <p:xfrm>
          <a:off x="106675" y="1239808"/>
          <a:ext cx="11978644" cy="5498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5">
                  <a:extLst>
                    <a:ext uri="{9D8B030D-6E8A-4147-A177-3AD203B41FA5}">
                      <a16:colId xmlns:a16="http://schemas.microsoft.com/office/drawing/2014/main" val="148629516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44354743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626184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829774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08292015"/>
                    </a:ext>
                  </a:extLst>
                </a:gridCol>
                <a:gridCol w="2225039">
                  <a:extLst>
                    <a:ext uri="{9D8B030D-6E8A-4147-A177-3AD203B41FA5}">
                      <a16:colId xmlns:a16="http://schemas.microsoft.com/office/drawing/2014/main" val="1434771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28928933"/>
                    </a:ext>
                  </a:extLst>
                </a:gridCol>
              </a:tblGrid>
              <a:tr h="137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</a:p>
                    <a:p>
                      <a:pPr latinLnBrk="1"/>
                      <a:r>
                        <a:rPr lang="ko-KR" altLang="en-US" dirty="0"/>
                        <a:t>개발 목표 선정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56354"/>
                  </a:ext>
                </a:extLst>
              </a:tr>
              <a:tr h="137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17/18/19</a:t>
                      </a:r>
                    </a:p>
                    <a:p>
                      <a:pPr latinLnBrk="1"/>
                      <a:r>
                        <a:rPr lang="ko-KR" altLang="en-US" dirty="0"/>
                        <a:t>상세정보 창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20/21</a:t>
                      </a:r>
                    </a:p>
                    <a:p>
                      <a:pPr latinLnBrk="1"/>
                      <a:r>
                        <a:rPr lang="ko-KR" altLang="en-US" dirty="0"/>
                        <a:t>캘린더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7052"/>
                  </a:ext>
                </a:extLst>
              </a:tr>
              <a:tr h="137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</a:p>
                    <a:p>
                      <a:pPr latinLnBrk="1"/>
                      <a:r>
                        <a:rPr lang="ko-KR" altLang="en-US" dirty="0"/>
                        <a:t>캘린더</a:t>
                      </a:r>
                      <a:r>
                        <a:rPr lang="en-US" altLang="ko-KR" dirty="0"/>
                        <a:t> /</a:t>
                      </a:r>
                    </a:p>
                    <a:p>
                      <a:pPr latinLnBrk="1"/>
                      <a:r>
                        <a:rPr lang="ko-KR" altLang="en-US" dirty="0"/>
                        <a:t>상세정보창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최종점검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</a:p>
                    <a:p>
                      <a:pPr latinLnBrk="1"/>
                      <a:r>
                        <a:rPr lang="ko-KR" altLang="en-US" dirty="0"/>
                        <a:t>중간발표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27/28</a:t>
                      </a:r>
                    </a:p>
                    <a:p>
                      <a:pPr latinLnBrk="1"/>
                      <a:r>
                        <a:rPr lang="en-US" altLang="ko-KR" dirty="0"/>
                        <a:t>Tab</a:t>
                      </a:r>
                    </a:p>
                    <a:p>
                      <a:pPr latinLnBrk="1"/>
                      <a:r>
                        <a:rPr lang="en-US" altLang="ko-KR" dirty="0"/>
                        <a:t>Fragment</a:t>
                      </a:r>
                    </a:p>
                    <a:p>
                      <a:pPr latinLnBrk="1"/>
                      <a:r>
                        <a:rPr lang="en-US" altLang="ko-KR" dirty="0" err="1"/>
                        <a:t>Viewpager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71987"/>
                  </a:ext>
                </a:extLst>
              </a:tr>
              <a:tr h="137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1/1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2/3</a:t>
                      </a:r>
                    </a:p>
                    <a:p>
                      <a:pPr latinLnBrk="1"/>
                      <a:r>
                        <a:rPr lang="ko-KR" altLang="en-US" dirty="0"/>
                        <a:t>검색 창 구현</a:t>
                      </a:r>
                    </a:p>
                    <a:p>
                      <a:pPr latinLnBrk="1"/>
                      <a:r>
                        <a:rPr lang="ko-KR" altLang="en-US" dirty="0"/>
                        <a:t>통계 그래프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최종 점검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</a:p>
                    <a:p>
                      <a:pPr latinLnBrk="1"/>
                      <a:r>
                        <a:rPr lang="ko-KR" altLang="en-US" dirty="0"/>
                        <a:t>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35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B93703-C145-465D-928D-14EA28CE1AD4}"/>
              </a:ext>
            </a:extLst>
          </p:cNvPr>
          <p:cNvSpPr txBox="1"/>
          <p:nvPr/>
        </p:nvSpPr>
        <p:spPr>
          <a:xfrm>
            <a:off x="4632955" y="0"/>
            <a:ext cx="2926086" cy="105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/>
              <a:t>일정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411879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Untitled">
            <a:hlinkClick r:id="" action="ppaction://media"/>
            <a:extLst>
              <a:ext uri="{FF2B5EF4-FFF2-40B4-BE49-F238E27FC236}">
                <a16:creationId xmlns:a16="http://schemas.microsoft.com/office/drawing/2014/main" id="{E2C4C414-A876-497F-9D1C-8ED7EBDDE0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9CE9F-07DC-4BA5-9FA2-7C1126C9B8BE}"/>
              </a:ext>
            </a:extLst>
          </p:cNvPr>
          <p:cNvSpPr txBox="1"/>
          <p:nvPr/>
        </p:nvSpPr>
        <p:spPr>
          <a:xfrm>
            <a:off x="5386422" y="851460"/>
            <a:ext cx="1419151" cy="105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/>
              <a:t>기획</a:t>
            </a:r>
            <a:endParaRPr lang="en-US" altLang="ko-KR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3FE34-A7A4-4765-A5B3-743114D89CE4}"/>
              </a:ext>
            </a:extLst>
          </p:cNvPr>
          <p:cNvSpPr txBox="1"/>
          <p:nvPr/>
        </p:nvSpPr>
        <p:spPr>
          <a:xfrm>
            <a:off x="2849877" y="2162748"/>
            <a:ext cx="64922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미래생활을 알차게 계획 할 수 있게끔 만들어 주는 중요한 요소 중 하나는</a:t>
            </a:r>
            <a:r>
              <a:rPr lang="en-US" altLang="ko-KR" dirty="0"/>
              <a:t>, </a:t>
            </a:r>
            <a:r>
              <a:rPr lang="ko-KR" altLang="en-US" dirty="0"/>
              <a:t>우리들의 자산 관리입니다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2F00D-664F-48EE-B908-89B9200DF9FD}"/>
              </a:ext>
            </a:extLst>
          </p:cNvPr>
          <p:cNvSpPr txBox="1"/>
          <p:nvPr/>
        </p:nvSpPr>
        <p:spPr>
          <a:xfrm>
            <a:off x="2956554" y="4325920"/>
            <a:ext cx="627888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이를 실현 시키기 위한 효율 적인 방법은</a:t>
            </a:r>
            <a:r>
              <a:rPr lang="en-US" altLang="ko-KR" dirty="0"/>
              <a:t>, </a:t>
            </a:r>
            <a:r>
              <a:rPr lang="ko-KR" altLang="en-US" dirty="0"/>
              <a:t>자신만의 입</a:t>
            </a:r>
            <a:r>
              <a:rPr lang="en-US" altLang="ko-KR" dirty="0"/>
              <a:t>/</a:t>
            </a:r>
            <a:r>
              <a:rPr lang="ko-KR" altLang="en-US" dirty="0"/>
              <a:t>출입 내역을 작성하는 것 입니다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BBC26-94FD-44AE-A4FD-D8D01FBB3BC4}"/>
              </a:ext>
            </a:extLst>
          </p:cNvPr>
          <p:cNvSpPr txBox="1"/>
          <p:nvPr/>
        </p:nvSpPr>
        <p:spPr>
          <a:xfrm>
            <a:off x="2956555" y="5407506"/>
            <a:ext cx="64922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어느 어플리케이션이나</a:t>
            </a:r>
            <a:r>
              <a:rPr lang="en-US" altLang="ko-KR" dirty="0"/>
              <a:t>, </a:t>
            </a:r>
            <a:r>
              <a:rPr lang="ko-KR" altLang="en-US" dirty="0"/>
              <a:t>시간과</a:t>
            </a:r>
            <a:r>
              <a:rPr lang="en-US" altLang="ko-KR" dirty="0"/>
              <a:t> </a:t>
            </a:r>
            <a:r>
              <a:rPr lang="ko-KR" altLang="en-US" dirty="0"/>
              <a:t>날짜는 필수적이기에</a:t>
            </a:r>
            <a:r>
              <a:rPr lang="en-US" altLang="ko-KR" dirty="0"/>
              <a:t>, </a:t>
            </a:r>
            <a:r>
              <a:rPr lang="ko-KR" altLang="en-US" dirty="0"/>
              <a:t>개발과 학습을 병행하는 목적으로</a:t>
            </a:r>
            <a:r>
              <a:rPr lang="en-US" altLang="ko-KR" dirty="0"/>
              <a:t>, </a:t>
            </a:r>
            <a:r>
              <a:rPr lang="ko-KR" altLang="en-US" dirty="0"/>
              <a:t>가계부를 선택 하였습니다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4CF8B-9D80-4F13-BD7A-575D9560E5CF}"/>
              </a:ext>
            </a:extLst>
          </p:cNvPr>
          <p:cNvSpPr txBox="1"/>
          <p:nvPr/>
        </p:nvSpPr>
        <p:spPr>
          <a:xfrm>
            <a:off x="2849876" y="3244334"/>
            <a:ext cx="670560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시간과 노력을 쏟아 부어서 얻어낸 자신의 자산은</a:t>
            </a:r>
            <a:r>
              <a:rPr lang="en-US" altLang="ko-KR" dirty="0"/>
              <a:t>,</a:t>
            </a:r>
            <a:r>
              <a:rPr lang="ko-KR" altLang="en-US" dirty="0"/>
              <a:t> 자신이 책임지며</a:t>
            </a:r>
            <a:r>
              <a:rPr lang="en-US" altLang="ko-KR" dirty="0"/>
              <a:t>, </a:t>
            </a:r>
            <a:r>
              <a:rPr lang="ko-KR" altLang="en-US" dirty="0"/>
              <a:t>잘 관리함으로써 좀더 알차게</a:t>
            </a:r>
            <a:r>
              <a:rPr lang="en-US" altLang="ko-KR" dirty="0"/>
              <a:t> </a:t>
            </a:r>
            <a:r>
              <a:rPr lang="ko-KR" altLang="en-US" dirty="0"/>
              <a:t>미래를 계획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319626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9CE9F-07DC-4BA5-9FA2-7C1126C9B8BE}"/>
              </a:ext>
            </a:extLst>
          </p:cNvPr>
          <p:cNvSpPr txBox="1"/>
          <p:nvPr/>
        </p:nvSpPr>
        <p:spPr>
          <a:xfrm>
            <a:off x="4632955" y="851460"/>
            <a:ext cx="2926086" cy="105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/>
              <a:t>기본 구성</a:t>
            </a:r>
            <a:endParaRPr lang="en-US" altLang="ko-KR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3FE34-A7A4-4765-A5B3-743114D89CE4}"/>
              </a:ext>
            </a:extLst>
          </p:cNvPr>
          <p:cNvSpPr txBox="1"/>
          <p:nvPr/>
        </p:nvSpPr>
        <p:spPr>
          <a:xfrm>
            <a:off x="3617493" y="2135456"/>
            <a:ext cx="495701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한 눈에 자신의 수입 </a:t>
            </a:r>
            <a:r>
              <a:rPr lang="en-US" altLang="ko-KR" dirty="0"/>
              <a:t>/ </a:t>
            </a:r>
            <a:r>
              <a:rPr lang="ko-KR" altLang="en-US" dirty="0"/>
              <a:t>지출을 확인 할 수 있는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캘린더 뷰</a:t>
            </a:r>
            <a:r>
              <a:rPr lang="en-US" altLang="ko-KR" dirty="0"/>
              <a:t>, </a:t>
            </a:r>
            <a:r>
              <a:rPr lang="ko-KR" altLang="en-US" dirty="0"/>
              <a:t>통계 그래프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8BF9D-BAF7-4541-B494-93C804FFC0BE}"/>
              </a:ext>
            </a:extLst>
          </p:cNvPr>
          <p:cNvSpPr txBox="1"/>
          <p:nvPr/>
        </p:nvSpPr>
        <p:spPr>
          <a:xfrm>
            <a:off x="3689683" y="3383555"/>
            <a:ext cx="48126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해당 날짜의 수입 </a:t>
            </a:r>
            <a:r>
              <a:rPr lang="en-US" altLang="ko-KR" dirty="0"/>
              <a:t>/ </a:t>
            </a:r>
            <a:r>
              <a:rPr lang="ko-KR" altLang="en-US" dirty="0"/>
              <a:t>지출을 확인 할 수 있는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상세정보 창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2F00D-664F-48EE-B908-89B9200DF9FD}"/>
              </a:ext>
            </a:extLst>
          </p:cNvPr>
          <p:cNvSpPr txBox="1"/>
          <p:nvPr/>
        </p:nvSpPr>
        <p:spPr>
          <a:xfrm>
            <a:off x="3834060" y="4631654"/>
            <a:ext cx="45238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키워드 검색 기능을 이용해</a:t>
            </a:r>
            <a:r>
              <a:rPr lang="en-US" altLang="ko-KR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원하는 수입 </a:t>
            </a:r>
            <a:r>
              <a:rPr lang="en-US" altLang="ko-KR" dirty="0"/>
              <a:t>/ </a:t>
            </a:r>
            <a:r>
              <a:rPr lang="ko-KR" altLang="en-US" dirty="0"/>
              <a:t>지출 내역을 손쉽고</a:t>
            </a:r>
            <a:r>
              <a:rPr lang="en-US" altLang="ko-KR" dirty="0"/>
              <a:t>, </a:t>
            </a:r>
            <a:r>
              <a:rPr lang="ko-KR" altLang="en-US" dirty="0"/>
              <a:t>빠르게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검색 기능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28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970C93-AE8D-40F6-B64C-1F7A26B5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34" y="838200"/>
            <a:ext cx="10245558" cy="5763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0785B-A49B-4179-AC9A-7E35C02AE22D}"/>
              </a:ext>
            </a:extLst>
          </p:cNvPr>
          <p:cNvSpPr txBox="1"/>
          <p:nvPr/>
        </p:nvSpPr>
        <p:spPr>
          <a:xfrm>
            <a:off x="2941319" y="256674"/>
            <a:ext cx="630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캘린더 뷰</a:t>
            </a:r>
            <a:r>
              <a:rPr lang="en-US" altLang="ko-KR" sz="2400" dirty="0"/>
              <a:t>, </a:t>
            </a:r>
            <a:r>
              <a:rPr lang="ko-KR" altLang="en-US" sz="2400" dirty="0"/>
              <a:t>상세정보 창 초기 레이아웃</a:t>
            </a:r>
          </a:p>
        </p:txBody>
      </p:sp>
    </p:spTree>
    <p:extLst>
      <p:ext uri="{BB962C8B-B14F-4D97-AF65-F5344CB8AC3E}">
        <p14:creationId xmlns:p14="http://schemas.microsoft.com/office/powerpoint/2010/main" val="41007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10785B-A49B-4179-AC9A-7E35C02AE22D}"/>
              </a:ext>
            </a:extLst>
          </p:cNvPr>
          <p:cNvSpPr txBox="1"/>
          <p:nvPr/>
        </p:nvSpPr>
        <p:spPr>
          <a:xfrm>
            <a:off x="2941319" y="256674"/>
            <a:ext cx="630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검색 창</a:t>
            </a:r>
            <a:r>
              <a:rPr lang="en-US" altLang="ko-KR" sz="2400" dirty="0"/>
              <a:t>, </a:t>
            </a:r>
            <a:r>
              <a:rPr lang="ko-KR" altLang="en-US" sz="2400" dirty="0"/>
              <a:t>통계 그래프 초기 레이아웃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748B37-E102-4BFF-8AB0-87C0FD517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9" y="818775"/>
            <a:ext cx="9852902" cy="58826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17C294-8E72-4AAF-A8D5-E0C284E3E64B}"/>
              </a:ext>
            </a:extLst>
          </p:cNvPr>
          <p:cNvSpPr/>
          <p:nvPr/>
        </p:nvSpPr>
        <p:spPr>
          <a:xfrm>
            <a:off x="6461760" y="818775"/>
            <a:ext cx="3947160" cy="56824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9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9CE9F-07DC-4BA5-9FA2-7C1126C9B8BE}"/>
              </a:ext>
            </a:extLst>
          </p:cNvPr>
          <p:cNvSpPr txBox="1"/>
          <p:nvPr/>
        </p:nvSpPr>
        <p:spPr>
          <a:xfrm>
            <a:off x="1127760" y="851460"/>
            <a:ext cx="481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캘린더 뷰 구성</a:t>
            </a:r>
            <a:endParaRPr lang="en-US" altLang="ko-KR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3FE34-A7A4-4765-A5B3-743114D89CE4}"/>
              </a:ext>
            </a:extLst>
          </p:cNvPr>
          <p:cNvSpPr txBox="1"/>
          <p:nvPr/>
        </p:nvSpPr>
        <p:spPr>
          <a:xfrm>
            <a:off x="1293799" y="2725633"/>
            <a:ext cx="5669280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이전 달</a:t>
            </a:r>
            <a:r>
              <a:rPr lang="en-US" altLang="ko-KR" sz="2400" dirty="0"/>
              <a:t> / </a:t>
            </a:r>
            <a:r>
              <a:rPr lang="ko-KR" altLang="en-US" sz="2400" dirty="0"/>
              <a:t>다음 달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각 일마다 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표시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월 합계</a:t>
            </a:r>
            <a:endParaRPr lang="en-US" altLang="ko-KR" sz="24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각 일을 눌러서 상세정보 창 들어가기</a:t>
            </a: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en-US" altLang="ko-KR" sz="2400" dirty="0"/>
          </a:p>
          <a:p>
            <a:pPr algn="just"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0892AE-0D36-402A-9FC4-22C3CAAF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15" y="0"/>
            <a:ext cx="385762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E90233-AE05-4EA4-AA18-052F1E58E2B8}"/>
              </a:ext>
            </a:extLst>
          </p:cNvPr>
          <p:cNvSpPr txBox="1"/>
          <p:nvPr/>
        </p:nvSpPr>
        <p:spPr>
          <a:xfrm>
            <a:off x="198120" y="1813560"/>
            <a:ext cx="481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( </a:t>
            </a:r>
            <a:r>
              <a:rPr lang="ko-KR" altLang="en-US" i="1" dirty="0"/>
              <a:t>한 눈에 보기 </a:t>
            </a:r>
            <a:r>
              <a:rPr lang="en-US" altLang="ko-KR" i="1" dirty="0"/>
              <a:t>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57083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9CE9F-07DC-4BA5-9FA2-7C1126C9B8BE}"/>
              </a:ext>
            </a:extLst>
          </p:cNvPr>
          <p:cNvSpPr txBox="1"/>
          <p:nvPr/>
        </p:nvSpPr>
        <p:spPr>
          <a:xfrm>
            <a:off x="1147113" y="851460"/>
            <a:ext cx="4954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상세정보 창 구성</a:t>
            </a:r>
            <a:endParaRPr lang="en-US" altLang="ko-KR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3FE34-A7A4-4765-A5B3-743114D89CE4}"/>
              </a:ext>
            </a:extLst>
          </p:cNvPr>
          <p:cNvSpPr txBox="1"/>
          <p:nvPr/>
        </p:nvSpPr>
        <p:spPr>
          <a:xfrm>
            <a:off x="1692744" y="2628620"/>
            <a:ext cx="4954907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어제 </a:t>
            </a:r>
            <a:r>
              <a:rPr lang="en-US" altLang="ko-KR" sz="2400" dirty="0"/>
              <a:t>/ </a:t>
            </a:r>
            <a:r>
              <a:rPr lang="ko-KR" altLang="en-US" sz="2400" dirty="0"/>
              <a:t>오늘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수입 </a:t>
            </a:r>
            <a:r>
              <a:rPr lang="en-US" altLang="ko-KR" sz="2400" dirty="0"/>
              <a:t>/ </a:t>
            </a:r>
            <a:r>
              <a:rPr lang="ko-KR" altLang="en-US" sz="2400" dirty="0"/>
              <a:t>지출 </a:t>
            </a:r>
            <a:r>
              <a:rPr lang="en-US" altLang="ko-KR" sz="2400" dirty="0"/>
              <a:t>/</a:t>
            </a:r>
            <a:r>
              <a:rPr lang="ko-KR" altLang="en-US" sz="2400" dirty="0"/>
              <a:t> 내용 </a:t>
            </a:r>
            <a:r>
              <a:rPr lang="en-US" altLang="ko-KR" sz="2400" dirty="0"/>
              <a:t>/ </a:t>
            </a:r>
            <a:r>
              <a:rPr lang="ko-KR" altLang="en-US" sz="2400" dirty="0"/>
              <a:t>금액 표시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총 수입</a:t>
            </a:r>
            <a:r>
              <a:rPr lang="en-US" altLang="ko-KR" sz="2400" dirty="0"/>
              <a:t>, </a:t>
            </a:r>
            <a:r>
              <a:rPr lang="ko-KR" altLang="en-US" sz="2400" dirty="0"/>
              <a:t>총 지출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추가 버튼</a:t>
            </a:r>
            <a:r>
              <a:rPr lang="en-US" altLang="ko-KR" sz="2400" dirty="0"/>
              <a:t> ( </a:t>
            </a:r>
            <a:r>
              <a:rPr lang="ko-KR" altLang="en-US" sz="2400" dirty="0"/>
              <a:t>수입</a:t>
            </a:r>
            <a:r>
              <a:rPr lang="en-US" altLang="ko-KR" sz="2400" dirty="0"/>
              <a:t>, </a:t>
            </a:r>
            <a:r>
              <a:rPr lang="ko-KR" altLang="en-US" sz="2400" dirty="0"/>
              <a:t>지출</a:t>
            </a:r>
            <a:r>
              <a:rPr lang="en-US" altLang="ko-KR" sz="2400" dirty="0"/>
              <a:t> 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달력보기 버튼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길게 눌러 삭제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FB446-EF4C-4DFF-A17A-8C934A4C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2" y="0"/>
            <a:ext cx="38576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94EF4-4764-4250-B883-C84B60209DD4}"/>
              </a:ext>
            </a:extLst>
          </p:cNvPr>
          <p:cNvSpPr txBox="1"/>
          <p:nvPr/>
        </p:nvSpPr>
        <p:spPr>
          <a:xfrm>
            <a:off x="198120" y="1813560"/>
            <a:ext cx="481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(</a:t>
            </a:r>
            <a:r>
              <a:rPr lang="ko-KR" altLang="en-US" i="1" dirty="0"/>
              <a:t> 꼼꼼히 보기 </a:t>
            </a:r>
            <a:r>
              <a:rPr lang="en-US" altLang="ko-KR" i="1" dirty="0"/>
              <a:t>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14311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9CE9F-07DC-4BA5-9FA2-7C1126C9B8BE}"/>
              </a:ext>
            </a:extLst>
          </p:cNvPr>
          <p:cNvSpPr txBox="1"/>
          <p:nvPr/>
        </p:nvSpPr>
        <p:spPr>
          <a:xfrm>
            <a:off x="2427578" y="851460"/>
            <a:ext cx="2327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검색 창</a:t>
            </a:r>
            <a:endParaRPr lang="en-US" altLang="ko-KR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94EF4-4764-4250-B883-C84B60209DD4}"/>
              </a:ext>
            </a:extLst>
          </p:cNvPr>
          <p:cNvSpPr txBox="1"/>
          <p:nvPr/>
        </p:nvSpPr>
        <p:spPr>
          <a:xfrm>
            <a:off x="198120" y="1813560"/>
            <a:ext cx="481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(</a:t>
            </a:r>
            <a:r>
              <a:rPr lang="ko-KR" altLang="en-US" i="1" dirty="0"/>
              <a:t> 키워드로 보기</a:t>
            </a:r>
            <a:r>
              <a:rPr lang="en-US" altLang="ko-KR" i="1" dirty="0"/>
              <a:t>)</a:t>
            </a:r>
            <a:endParaRPr lang="ko-KR" alt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8FC04-69EB-4FEB-9223-70EAA9B291DE}"/>
              </a:ext>
            </a:extLst>
          </p:cNvPr>
          <p:cNvSpPr txBox="1"/>
          <p:nvPr/>
        </p:nvSpPr>
        <p:spPr>
          <a:xfrm>
            <a:off x="1283362" y="3136955"/>
            <a:ext cx="4812638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검색 창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키워드에 맞는 내역 출력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내역 클릭 시 해당 일로 이동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D9258-8099-407D-88E3-C48ED2E8D00C}"/>
              </a:ext>
            </a:extLst>
          </p:cNvPr>
          <p:cNvSpPr txBox="1"/>
          <p:nvPr/>
        </p:nvSpPr>
        <p:spPr>
          <a:xfrm>
            <a:off x="8488680" y="3121715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미구현</a:t>
            </a:r>
            <a:r>
              <a:rPr lang="ko-KR" altLang="en-US" dirty="0"/>
              <a:t> 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90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9CE9F-07DC-4BA5-9FA2-7C1126C9B8BE}"/>
              </a:ext>
            </a:extLst>
          </p:cNvPr>
          <p:cNvSpPr txBox="1"/>
          <p:nvPr/>
        </p:nvSpPr>
        <p:spPr>
          <a:xfrm>
            <a:off x="1630680" y="851460"/>
            <a:ext cx="359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통계 그래프</a:t>
            </a:r>
            <a:endParaRPr lang="en-US" altLang="ko-KR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94EF4-4764-4250-B883-C84B60209DD4}"/>
              </a:ext>
            </a:extLst>
          </p:cNvPr>
          <p:cNvSpPr txBox="1"/>
          <p:nvPr/>
        </p:nvSpPr>
        <p:spPr>
          <a:xfrm>
            <a:off x="198120" y="1813560"/>
            <a:ext cx="481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( </a:t>
            </a:r>
            <a:r>
              <a:rPr lang="ko-KR" altLang="en-US" i="1" dirty="0"/>
              <a:t>돌아보기 </a:t>
            </a:r>
            <a:r>
              <a:rPr lang="en-US" altLang="ko-KR" i="1" dirty="0"/>
              <a:t>)</a:t>
            </a:r>
            <a:endParaRPr lang="ko-KR" alt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076D-1DF1-4717-896C-2CC1AD71B3D6}"/>
              </a:ext>
            </a:extLst>
          </p:cNvPr>
          <p:cNvSpPr txBox="1"/>
          <p:nvPr/>
        </p:nvSpPr>
        <p:spPr>
          <a:xfrm>
            <a:off x="1493520" y="3121715"/>
            <a:ext cx="387096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일 별</a:t>
            </a:r>
            <a:r>
              <a:rPr lang="en-US" altLang="ko-KR" sz="2400" dirty="0"/>
              <a:t>, </a:t>
            </a:r>
            <a:r>
              <a:rPr lang="ko-KR" altLang="en-US" sz="2400" dirty="0"/>
              <a:t>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표시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월 별</a:t>
            </a:r>
            <a:r>
              <a:rPr lang="en-US" altLang="ko-KR" sz="2400" dirty="0"/>
              <a:t>, </a:t>
            </a:r>
            <a:r>
              <a:rPr lang="ko-KR" altLang="en-US" sz="2400" dirty="0"/>
              <a:t>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표시</a:t>
            </a:r>
            <a:endParaRPr lang="en-US" altLang="ko-KR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400" dirty="0"/>
              <a:t>년 별</a:t>
            </a:r>
            <a:r>
              <a:rPr lang="en-US" altLang="ko-KR" sz="2400" dirty="0"/>
              <a:t>, </a:t>
            </a:r>
            <a:r>
              <a:rPr lang="ko-KR" altLang="en-US" sz="2400" dirty="0"/>
              <a:t>수입</a:t>
            </a:r>
            <a:r>
              <a:rPr lang="en-US" altLang="ko-KR" sz="2400" dirty="0"/>
              <a:t> / </a:t>
            </a:r>
            <a:r>
              <a:rPr lang="ko-KR" altLang="en-US" sz="2400" dirty="0"/>
              <a:t>지출 표시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68879-814A-4D6A-B738-88400C1C109E}"/>
              </a:ext>
            </a:extLst>
          </p:cNvPr>
          <p:cNvSpPr txBox="1"/>
          <p:nvPr/>
        </p:nvSpPr>
        <p:spPr>
          <a:xfrm>
            <a:off x="8488680" y="3121715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미구현</a:t>
            </a:r>
            <a:r>
              <a:rPr lang="ko-KR" altLang="en-US" dirty="0"/>
              <a:t> 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68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294</Words>
  <Application>Microsoft Office PowerPoint</Application>
  <PresentationFormat>와이드스크린</PresentationFormat>
  <Paragraphs>81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jay</cp:lastModifiedBy>
  <cp:revision>72</cp:revision>
  <dcterms:created xsi:type="dcterms:W3CDTF">2018-12-14T05:04:47Z</dcterms:created>
  <dcterms:modified xsi:type="dcterms:W3CDTF">2018-12-26T04:24:32Z</dcterms:modified>
</cp:coreProperties>
</file>