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5" r:id="rId4"/>
    <p:sldId id="272" r:id="rId5"/>
    <p:sldId id="266" r:id="rId6"/>
    <p:sldId id="281" r:id="rId7"/>
    <p:sldId id="279" r:id="rId8"/>
    <p:sldId id="282" r:id="rId9"/>
    <p:sldId id="283" r:id="rId10"/>
    <p:sldId id="284" r:id="rId11"/>
    <p:sldId id="285" r:id="rId12"/>
    <p:sldId id="286" r:id="rId13"/>
    <p:sldId id="267" r:id="rId14"/>
    <p:sldId id="287" r:id="rId15"/>
    <p:sldId id="28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797DE8"/>
    <a:srgbClr val="F8ADA8"/>
    <a:srgbClr val="F7F7F7"/>
    <a:srgbClr val="AD8BE1"/>
    <a:srgbClr val="E29FBE"/>
    <a:srgbClr val="FC9598"/>
    <a:srgbClr val="AFD7D9"/>
    <a:srgbClr val="D8C9C6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ixabay.com/ko/steve-%EC%9E%91%EC%97%85-%EA%B8%B0%EC%88%A0-%EC%9D%BC%EB%9F%AC%EC%8A%A4%ED%8A%B8-%EB%A0%88%EC%9D%B4-%EC%85%98-1249665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bloter.net/archives/26879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reenartday.tistory.com/179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pixabay.com/ko/steve-%EC%9E%91%EC%97%85-%EA%B8%B0%EC%88%A0-%EC%9D%BC%EB%9F%AC%EC%8A%A4%ED%8A%B8-%EB%A0%88%EC%9D%B4-%EC%85%98-1249665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bloter.net/archives/26879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reenartday.tistory.com/17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725C9-CF60-4000-AF72-BC1B637CE60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4DB70E-9F2D-4AAA-B42F-F0699D60736F}">
      <dgm:prSet phldrT="[텍스트]"/>
      <dgm:spPr>
        <a:ln>
          <a:solidFill>
            <a:srgbClr val="797DE8"/>
          </a:solidFill>
        </a:ln>
      </dgm:spPr>
      <dgm:t>
        <a:bodyPr/>
        <a:lstStyle/>
        <a:p>
          <a:pPr algn="ctr" latinLnBrk="1"/>
          <a:r>
            <a:rPr lang="ko-KR" altLang="en-US" dirty="0"/>
            <a:t>기 획 </a:t>
          </a:r>
          <a:r>
            <a:rPr lang="en-US" altLang="ko-KR" dirty="0"/>
            <a:t>/ </a:t>
          </a:r>
          <a:r>
            <a:rPr lang="ko-KR" altLang="en-US" dirty="0"/>
            <a:t>기 술</a:t>
          </a:r>
          <a:endParaRPr lang="en-US" altLang="ko-KR" dirty="0"/>
        </a:p>
      </dgm:t>
    </dgm:pt>
    <dgm:pt modelId="{673E2757-6F7F-475F-9165-655780B0D882}" type="parTrans" cxnId="{D8735C5B-24A6-4258-8EB0-8FC1341227B3}">
      <dgm:prSet/>
      <dgm:spPr/>
      <dgm:t>
        <a:bodyPr/>
        <a:lstStyle/>
        <a:p>
          <a:pPr latinLnBrk="1"/>
          <a:endParaRPr lang="ko-KR" altLang="en-US"/>
        </a:p>
      </dgm:t>
    </dgm:pt>
    <dgm:pt modelId="{6C42706B-8D3F-433E-9626-66C055FA8B44}" type="sibTrans" cxnId="{D8735C5B-24A6-4258-8EB0-8FC1341227B3}">
      <dgm:prSet/>
      <dgm:spPr/>
      <dgm:t>
        <a:bodyPr/>
        <a:lstStyle/>
        <a:p>
          <a:pPr latinLnBrk="1"/>
          <a:endParaRPr lang="ko-KR" altLang="en-US"/>
        </a:p>
      </dgm:t>
    </dgm:pt>
    <dgm:pt modelId="{F6824791-465B-478D-9C6C-1EBE0908F258}">
      <dgm:prSet phldrT="[텍스트]"/>
      <dgm:spPr>
        <a:ln>
          <a:solidFill>
            <a:srgbClr val="92D050"/>
          </a:solidFill>
        </a:ln>
      </dgm:spPr>
      <dgm:t>
        <a:bodyPr/>
        <a:lstStyle/>
        <a:p>
          <a:pPr algn="ctr" latinLnBrk="1"/>
          <a:r>
            <a:rPr lang="ko-KR" altLang="en-US" dirty="0"/>
            <a:t>앱 구조 </a:t>
          </a:r>
          <a:r>
            <a:rPr lang="en-US" altLang="ko-KR" dirty="0"/>
            <a:t>/</a:t>
          </a:r>
          <a:r>
            <a:rPr lang="ko-KR" altLang="en-US" dirty="0"/>
            <a:t>구성</a:t>
          </a:r>
        </a:p>
      </dgm:t>
    </dgm:pt>
    <dgm:pt modelId="{4CF9DB4A-E12B-495F-BCA5-3F5755ED7FF3}" type="parTrans" cxnId="{F67DB178-5E3B-48ED-860D-11FBA1B38DBB}">
      <dgm:prSet/>
      <dgm:spPr/>
      <dgm:t>
        <a:bodyPr/>
        <a:lstStyle/>
        <a:p>
          <a:pPr latinLnBrk="1"/>
          <a:endParaRPr lang="ko-KR" altLang="en-US"/>
        </a:p>
      </dgm:t>
    </dgm:pt>
    <dgm:pt modelId="{B29632C3-DAA0-448D-AD7A-EB2D866F4D53}" type="sibTrans" cxnId="{F67DB178-5E3B-48ED-860D-11FBA1B38DBB}">
      <dgm:prSet/>
      <dgm:spPr/>
      <dgm:t>
        <a:bodyPr/>
        <a:lstStyle/>
        <a:p>
          <a:pPr latinLnBrk="1"/>
          <a:endParaRPr lang="ko-KR" altLang="en-US"/>
        </a:p>
      </dgm:t>
    </dgm:pt>
    <dgm:pt modelId="{8E508E19-2D67-406D-9931-E1BD8794F1DC}">
      <dgm:prSet phldrT="[텍스트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ctr" latinLnBrk="1"/>
          <a:r>
            <a:rPr lang="ko-KR" altLang="en-US" dirty="0"/>
            <a:t>시    연</a:t>
          </a:r>
        </a:p>
      </dgm:t>
    </dgm:pt>
    <dgm:pt modelId="{D04CF753-B7AF-4037-884D-1A28FEFF780F}" type="parTrans" cxnId="{00EB2B2F-4C0E-436C-A5BF-5D8F4A58F521}">
      <dgm:prSet/>
      <dgm:spPr/>
      <dgm:t>
        <a:bodyPr/>
        <a:lstStyle/>
        <a:p>
          <a:pPr latinLnBrk="1"/>
          <a:endParaRPr lang="ko-KR" altLang="en-US"/>
        </a:p>
      </dgm:t>
    </dgm:pt>
    <dgm:pt modelId="{0C18AEB3-F380-4E52-9FFC-34841BEE0C63}" type="sibTrans" cxnId="{00EB2B2F-4C0E-436C-A5BF-5D8F4A58F521}">
      <dgm:prSet/>
      <dgm:spPr/>
      <dgm:t>
        <a:bodyPr/>
        <a:lstStyle/>
        <a:p>
          <a:pPr latinLnBrk="1"/>
          <a:endParaRPr lang="ko-KR" altLang="en-US"/>
        </a:p>
      </dgm:t>
    </dgm:pt>
    <dgm:pt modelId="{74C59461-2639-4CB9-A946-AC40A8786727}" type="pres">
      <dgm:prSet presAssocID="{C18725C9-CF60-4000-AF72-BC1B637CE609}" presName="Name0" presStyleCnt="0">
        <dgm:presLayoutVars>
          <dgm:dir/>
          <dgm:resizeHandles val="exact"/>
        </dgm:presLayoutVars>
      </dgm:prSet>
      <dgm:spPr/>
    </dgm:pt>
    <dgm:pt modelId="{289AB78B-AE2E-48B7-86F6-CCC38CC093CB}" type="pres">
      <dgm:prSet presAssocID="{C44DB70E-9F2D-4AAA-B42F-F0699D60736F}" presName="composite" presStyleCnt="0"/>
      <dgm:spPr/>
    </dgm:pt>
    <dgm:pt modelId="{8E27A797-975D-4E18-9CCD-A6A2DB6CB300}" type="pres">
      <dgm:prSet presAssocID="{C44DB70E-9F2D-4AAA-B42F-F0699D60736F}" presName="rect1" presStyleLbl="trAlignAcc1" presStyleIdx="0" presStyleCnt="3">
        <dgm:presLayoutVars>
          <dgm:bulletEnabled val="1"/>
        </dgm:presLayoutVars>
      </dgm:prSet>
      <dgm:spPr/>
    </dgm:pt>
    <dgm:pt modelId="{594306EB-65F3-4266-8E99-EA506116E633}" type="pres">
      <dgm:prSet presAssocID="{C44DB70E-9F2D-4AAA-B42F-F0699D60736F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3000" r="-53000"/>
          </a:stretch>
        </a:blipFill>
      </dgm:spPr>
    </dgm:pt>
    <dgm:pt modelId="{D7986489-C419-4FBD-8AE5-FA524F53D9A2}" type="pres">
      <dgm:prSet presAssocID="{6C42706B-8D3F-433E-9626-66C055FA8B44}" presName="sibTrans" presStyleCnt="0"/>
      <dgm:spPr/>
    </dgm:pt>
    <dgm:pt modelId="{D40F5D29-5234-4C0F-82FC-11C3E9F9896C}" type="pres">
      <dgm:prSet presAssocID="{F6824791-465B-478D-9C6C-1EBE0908F258}" presName="composite" presStyleCnt="0"/>
      <dgm:spPr/>
    </dgm:pt>
    <dgm:pt modelId="{D0F969DB-97C1-4028-8A00-C46F44301D9F}" type="pres">
      <dgm:prSet presAssocID="{F6824791-465B-478D-9C6C-1EBE0908F258}" presName="rect1" presStyleLbl="trAlignAcc1" presStyleIdx="1" presStyleCnt="3">
        <dgm:presLayoutVars>
          <dgm:bulletEnabled val="1"/>
        </dgm:presLayoutVars>
      </dgm:prSet>
      <dgm:spPr/>
    </dgm:pt>
    <dgm:pt modelId="{996A6EE4-EBDC-4972-8BD7-14A79AA004FD}" type="pres">
      <dgm:prSet presAssocID="{F6824791-465B-478D-9C6C-1EBE0908F258}" presName="rect2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4000" r="-84000"/>
          </a:stretch>
        </a:blipFill>
      </dgm:spPr>
    </dgm:pt>
    <dgm:pt modelId="{F78566AC-AE89-4809-A733-C34CAE254D74}" type="pres">
      <dgm:prSet presAssocID="{B29632C3-DAA0-448D-AD7A-EB2D866F4D53}" presName="sibTrans" presStyleCnt="0"/>
      <dgm:spPr/>
    </dgm:pt>
    <dgm:pt modelId="{80246442-AE21-44B8-8097-B23D464CD78A}" type="pres">
      <dgm:prSet presAssocID="{8E508E19-2D67-406D-9931-E1BD8794F1DC}" presName="composite" presStyleCnt="0"/>
      <dgm:spPr/>
    </dgm:pt>
    <dgm:pt modelId="{86603415-1C7C-42C2-8D61-C1BE43DA53B6}" type="pres">
      <dgm:prSet presAssocID="{8E508E19-2D67-406D-9931-E1BD8794F1DC}" presName="rect1" presStyleLbl="trAlignAcc1" presStyleIdx="2" presStyleCnt="3">
        <dgm:presLayoutVars>
          <dgm:bulletEnabled val="1"/>
        </dgm:presLayoutVars>
      </dgm:prSet>
      <dgm:spPr/>
    </dgm:pt>
    <dgm:pt modelId="{0B813C35-EB2E-4E6F-995C-C7BCB0C116EF}" type="pres">
      <dgm:prSet presAssocID="{8E508E19-2D67-406D-9931-E1BD8794F1DC}" presName="rect2" presStyleLbl="fgImgPlac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3000" r="-83000"/>
          </a:stretch>
        </a:blipFill>
      </dgm:spPr>
    </dgm:pt>
  </dgm:ptLst>
  <dgm:cxnLst>
    <dgm:cxn modelId="{00EB2B2F-4C0E-436C-A5BF-5D8F4A58F521}" srcId="{C18725C9-CF60-4000-AF72-BC1B637CE609}" destId="{8E508E19-2D67-406D-9931-E1BD8794F1DC}" srcOrd="2" destOrd="0" parTransId="{D04CF753-B7AF-4037-884D-1A28FEFF780F}" sibTransId="{0C18AEB3-F380-4E52-9FFC-34841BEE0C63}"/>
    <dgm:cxn modelId="{D8735C5B-24A6-4258-8EB0-8FC1341227B3}" srcId="{C18725C9-CF60-4000-AF72-BC1B637CE609}" destId="{C44DB70E-9F2D-4AAA-B42F-F0699D60736F}" srcOrd="0" destOrd="0" parTransId="{673E2757-6F7F-475F-9165-655780B0D882}" sibTransId="{6C42706B-8D3F-433E-9626-66C055FA8B44}"/>
    <dgm:cxn modelId="{35F5FE44-B519-4D85-989D-9087CDBE3F1F}" type="presOf" srcId="{C18725C9-CF60-4000-AF72-BC1B637CE609}" destId="{74C59461-2639-4CB9-A946-AC40A8786727}" srcOrd="0" destOrd="0" presId="urn:microsoft.com/office/officeart/2008/layout/PictureStrips"/>
    <dgm:cxn modelId="{F67DB178-5E3B-48ED-860D-11FBA1B38DBB}" srcId="{C18725C9-CF60-4000-AF72-BC1B637CE609}" destId="{F6824791-465B-478D-9C6C-1EBE0908F258}" srcOrd="1" destOrd="0" parTransId="{4CF9DB4A-E12B-495F-BCA5-3F5755ED7FF3}" sibTransId="{B29632C3-DAA0-448D-AD7A-EB2D866F4D53}"/>
    <dgm:cxn modelId="{ADA5F386-88A9-4A96-BF26-5A764AAEDC7D}" type="presOf" srcId="{8E508E19-2D67-406D-9931-E1BD8794F1DC}" destId="{86603415-1C7C-42C2-8D61-C1BE43DA53B6}" srcOrd="0" destOrd="0" presId="urn:microsoft.com/office/officeart/2008/layout/PictureStrips"/>
    <dgm:cxn modelId="{4A093AC7-5E8B-4CB0-B271-538EF3CB7D5C}" type="presOf" srcId="{C44DB70E-9F2D-4AAA-B42F-F0699D60736F}" destId="{8E27A797-975D-4E18-9CCD-A6A2DB6CB300}" srcOrd="0" destOrd="0" presId="urn:microsoft.com/office/officeart/2008/layout/PictureStrips"/>
    <dgm:cxn modelId="{E03F53F5-5ECB-464B-8F0B-F6573B7FA76B}" type="presOf" srcId="{F6824791-465B-478D-9C6C-1EBE0908F258}" destId="{D0F969DB-97C1-4028-8A00-C46F44301D9F}" srcOrd="0" destOrd="0" presId="urn:microsoft.com/office/officeart/2008/layout/PictureStrips"/>
    <dgm:cxn modelId="{35338BE1-E238-420F-A936-C5B3E079EC4B}" type="presParOf" srcId="{74C59461-2639-4CB9-A946-AC40A8786727}" destId="{289AB78B-AE2E-48B7-86F6-CCC38CC093CB}" srcOrd="0" destOrd="0" presId="urn:microsoft.com/office/officeart/2008/layout/PictureStrips"/>
    <dgm:cxn modelId="{FDD65129-EF44-4AFA-B6B0-0D6BE7B7B835}" type="presParOf" srcId="{289AB78B-AE2E-48B7-86F6-CCC38CC093CB}" destId="{8E27A797-975D-4E18-9CCD-A6A2DB6CB300}" srcOrd="0" destOrd="0" presId="urn:microsoft.com/office/officeart/2008/layout/PictureStrips"/>
    <dgm:cxn modelId="{0AC08026-2A61-4688-87CE-6B01E1F4265B}" type="presParOf" srcId="{289AB78B-AE2E-48B7-86F6-CCC38CC093CB}" destId="{594306EB-65F3-4266-8E99-EA506116E633}" srcOrd="1" destOrd="0" presId="urn:microsoft.com/office/officeart/2008/layout/PictureStrips"/>
    <dgm:cxn modelId="{5CC8130F-BE8D-4C9F-9AA3-A6C26574D58D}" type="presParOf" srcId="{74C59461-2639-4CB9-A946-AC40A8786727}" destId="{D7986489-C419-4FBD-8AE5-FA524F53D9A2}" srcOrd="1" destOrd="0" presId="urn:microsoft.com/office/officeart/2008/layout/PictureStrips"/>
    <dgm:cxn modelId="{E8E86DA2-E24D-493A-9BC2-E95BAC481CA9}" type="presParOf" srcId="{74C59461-2639-4CB9-A946-AC40A8786727}" destId="{D40F5D29-5234-4C0F-82FC-11C3E9F9896C}" srcOrd="2" destOrd="0" presId="urn:microsoft.com/office/officeart/2008/layout/PictureStrips"/>
    <dgm:cxn modelId="{A0BA5779-A345-481B-A636-C20938AC4153}" type="presParOf" srcId="{D40F5D29-5234-4C0F-82FC-11C3E9F9896C}" destId="{D0F969DB-97C1-4028-8A00-C46F44301D9F}" srcOrd="0" destOrd="0" presId="urn:microsoft.com/office/officeart/2008/layout/PictureStrips"/>
    <dgm:cxn modelId="{1EFD9BFA-22AB-4C46-97D4-0C4CF2858EC0}" type="presParOf" srcId="{D40F5D29-5234-4C0F-82FC-11C3E9F9896C}" destId="{996A6EE4-EBDC-4972-8BD7-14A79AA004FD}" srcOrd="1" destOrd="0" presId="urn:microsoft.com/office/officeart/2008/layout/PictureStrips"/>
    <dgm:cxn modelId="{F4717EC2-C3C9-47E5-855F-FE1B96F8A9D2}" type="presParOf" srcId="{74C59461-2639-4CB9-A946-AC40A8786727}" destId="{F78566AC-AE89-4809-A733-C34CAE254D74}" srcOrd="3" destOrd="0" presId="urn:microsoft.com/office/officeart/2008/layout/PictureStrips"/>
    <dgm:cxn modelId="{D3BF2D1F-4ACF-4F10-AF94-12220D466902}" type="presParOf" srcId="{74C59461-2639-4CB9-A946-AC40A8786727}" destId="{80246442-AE21-44B8-8097-B23D464CD78A}" srcOrd="4" destOrd="0" presId="urn:microsoft.com/office/officeart/2008/layout/PictureStrips"/>
    <dgm:cxn modelId="{6D2C1DF7-8729-4EC4-AED5-903DC3C14894}" type="presParOf" srcId="{80246442-AE21-44B8-8097-B23D464CD78A}" destId="{86603415-1C7C-42C2-8D61-C1BE43DA53B6}" srcOrd="0" destOrd="0" presId="urn:microsoft.com/office/officeart/2008/layout/PictureStrips"/>
    <dgm:cxn modelId="{9F902E5A-DB30-48E3-ABF3-3D705F79B88A}" type="presParOf" srcId="{80246442-AE21-44B8-8097-B23D464CD78A}" destId="{0B813C35-EB2E-4E6F-995C-C7BCB0C116E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5CF85-7051-4D11-8B80-FEEACB2B0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D524F5-526C-45E2-A84D-356577E88CA8}">
      <dgm:prSet phldrT="[텍스트]"/>
      <dgm:spPr/>
      <dgm:t>
        <a:bodyPr/>
        <a:lstStyle/>
        <a:p>
          <a:pPr latinLnBrk="1"/>
          <a:r>
            <a:rPr lang="ko-KR" altLang="en-US" dirty="0" err="1"/>
            <a:t>프래그먼트</a:t>
          </a:r>
          <a:endParaRPr lang="ko-KR" altLang="en-US" dirty="0"/>
        </a:p>
      </dgm:t>
    </dgm:pt>
    <dgm:pt modelId="{40DD9E33-C901-4CC7-8DA1-6F31C23D8C64}" type="parTrans" cxnId="{EE771D9B-D619-48D6-B67F-8CF60A9F36AA}">
      <dgm:prSet/>
      <dgm:spPr/>
      <dgm:t>
        <a:bodyPr/>
        <a:lstStyle/>
        <a:p>
          <a:pPr latinLnBrk="1"/>
          <a:endParaRPr lang="ko-KR" altLang="en-US"/>
        </a:p>
      </dgm:t>
    </dgm:pt>
    <dgm:pt modelId="{FB66CE67-AEDF-49A6-B3E6-29C2698B2287}" type="sibTrans" cxnId="{EE771D9B-D619-48D6-B67F-8CF60A9F36AA}">
      <dgm:prSet/>
      <dgm:spPr/>
      <dgm:t>
        <a:bodyPr/>
        <a:lstStyle/>
        <a:p>
          <a:pPr latinLnBrk="1"/>
          <a:endParaRPr lang="ko-KR" altLang="en-US"/>
        </a:p>
      </dgm:t>
    </dgm:pt>
    <dgm:pt modelId="{1A18BFFB-EB29-49CB-B96F-167C3AB16221}">
      <dgm:prSet phldrT="[텍스트]"/>
      <dgm:spPr/>
      <dgm:t>
        <a:bodyPr/>
        <a:lstStyle/>
        <a:p>
          <a:pPr latinLnBrk="1"/>
          <a:r>
            <a:rPr lang="ko-KR" altLang="en-US" dirty="0"/>
            <a:t>캘린더</a:t>
          </a:r>
        </a:p>
      </dgm:t>
    </dgm:pt>
    <dgm:pt modelId="{D54486AA-C888-45B4-AF70-8E42099D14B3}" type="parTrans" cxnId="{3E3517E7-4C26-4FD4-AE19-77D191ADEABE}">
      <dgm:prSet/>
      <dgm:spPr/>
      <dgm:t>
        <a:bodyPr/>
        <a:lstStyle/>
        <a:p>
          <a:pPr latinLnBrk="1"/>
          <a:endParaRPr lang="ko-KR" altLang="en-US"/>
        </a:p>
      </dgm:t>
    </dgm:pt>
    <dgm:pt modelId="{0B7F5648-BFB4-4094-96FF-F15599AF2D88}" type="sibTrans" cxnId="{3E3517E7-4C26-4FD4-AE19-77D191ADEABE}">
      <dgm:prSet/>
      <dgm:spPr/>
      <dgm:t>
        <a:bodyPr/>
        <a:lstStyle/>
        <a:p>
          <a:pPr latinLnBrk="1"/>
          <a:endParaRPr lang="ko-KR" altLang="en-US"/>
        </a:p>
      </dgm:t>
    </dgm:pt>
    <dgm:pt modelId="{86734B7E-91DD-4AD4-BC41-7F337E60E693}">
      <dgm:prSet phldrT="[텍스트]"/>
      <dgm:spPr/>
      <dgm:t>
        <a:bodyPr/>
        <a:lstStyle/>
        <a:p>
          <a:pPr latinLnBrk="1"/>
          <a:r>
            <a:rPr lang="ko-KR" altLang="en-US" dirty="0"/>
            <a:t>최근</a:t>
          </a:r>
          <a:r>
            <a:rPr lang="en-US" altLang="ko-KR" dirty="0"/>
            <a:t>/</a:t>
          </a:r>
          <a:r>
            <a:rPr lang="ko-KR" altLang="en-US" dirty="0"/>
            <a:t>검색</a:t>
          </a:r>
        </a:p>
      </dgm:t>
    </dgm:pt>
    <dgm:pt modelId="{914734CC-F7B4-4729-B0E9-D6012B4FE91C}" type="parTrans" cxnId="{B8607205-0AB2-452E-ADD3-CE4932A3D4BC}">
      <dgm:prSet/>
      <dgm:spPr/>
      <dgm:t>
        <a:bodyPr/>
        <a:lstStyle/>
        <a:p>
          <a:pPr latinLnBrk="1"/>
          <a:endParaRPr lang="ko-KR" altLang="en-US"/>
        </a:p>
      </dgm:t>
    </dgm:pt>
    <dgm:pt modelId="{6DDA94AA-0D9F-49EA-A330-46CD28362A1C}" type="sibTrans" cxnId="{B8607205-0AB2-452E-ADD3-CE4932A3D4BC}">
      <dgm:prSet/>
      <dgm:spPr/>
      <dgm:t>
        <a:bodyPr/>
        <a:lstStyle/>
        <a:p>
          <a:pPr latinLnBrk="1"/>
          <a:endParaRPr lang="ko-KR" altLang="en-US"/>
        </a:p>
      </dgm:t>
    </dgm:pt>
    <dgm:pt modelId="{B66AEE37-E953-4894-8F8F-9A704F388E4D}">
      <dgm:prSet phldrT="[텍스트]"/>
      <dgm:spPr/>
      <dgm:t>
        <a:bodyPr/>
        <a:lstStyle/>
        <a:p>
          <a:pPr latinLnBrk="1"/>
          <a:r>
            <a:rPr lang="ko-KR" altLang="en-US" dirty="0"/>
            <a:t>그래프</a:t>
          </a:r>
        </a:p>
      </dgm:t>
    </dgm:pt>
    <dgm:pt modelId="{9FDF89A3-AC15-46CB-A082-39FCA2FF8185}" type="parTrans" cxnId="{FD2870A7-2E14-4B7D-A906-CC0287D7D494}">
      <dgm:prSet/>
      <dgm:spPr/>
      <dgm:t>
        <a:bodyPr/>
        <a:lstStyle/>
        <a:p>
          <a:pPr latinLnBrk="1"/>
          <a:endParaRPr lang="ko-KR" altLang="en-US"/>
        </a:p>
      </dgm:t>
    </dgm:pt>
    <dgm:pt modelId="{9D5F4AB4-0B38-4A37-A6F1-46E5BC445C98}" type="sibTrans" cxnId="{FD2870A7-2E14-4B7D-A906-CC0287D7D494}">
      <dgm:prSet/>
      <dgm:spPr/>
      <dgm:t>
        <a:bodyPr/>
        <a:lstStyle/>
        <a:p>
          <a:pPr latinLnBrk="1"/>
          <a:endParaRPr lang="ko-KR" altLang="en-US"/>
        </a:p>
      </dgm:t>
    </dgm:pt>
    <dgm:pt modelId="{9AA1A8C0-B5F2-478F-8607-B03C0F9930F3}">
      <dgm:prSet phldrT="[텍스트]"/>
      <dgm:spPr/>
      <dgm:t>
        <a:bodyPr/>
        <a:lstStyle/>
        <a:p>
          <a:pPr latinLnBrk="1"/>
          <a:r>
            <a:rPr lang="ko-KR" altLang="en-US" dirty="0"/>
            <a:t>계산기</a:t>
          </a:r>
        </a:p>
      </dgm:t>
    </dgm:pt>
    <dgm:pt modelId="{01E01DCC-EE14-491C-8F0F-39F28316647E}" type="parTrans" cxnId="{85B039EF-967C-4D5F-ADE7-180C9FE5A92F}">
      <dgm:prSet/>
      <dgm:spPr/>
      <dgm:t>
        <a:bodyPr/>
        <a:lstStyle/>
        <a:p>
          <a:pPr latinLnBrk="1"/>
          <a:endParaRPr lang="ko-KR" altLang="en-US"/>
        </a:p>
      </dgm:t>
    </dgm:pt>
    <dgm:pt modelId="{97D0775B-6ABC-45C6-A579-6126843B87E4}" type="sibTrans" cxnId="{85B039EF-967C-4D5F-ADE7-180C9FE5A92F}">
      <dgm:prSet/>
      <dgm:spPr/>
      <dgm:t>
        <a:bodyPr/>
        <a:lstStyle/>
        <a:p>
          <a:pPr latinLnBrk="1"/>
          <a:endParaRPr lang="ko-KR" altLang="en-US"/>
        </a:p>
      </dgm:t>
    </dgm:pt>
    <dgm:pt modelId="{20590B08-4AD0-4801-8360-8569D109F6BC}" type="pres">
      <dgm:prSet presAssocID="{36F5CF85-7051-4D11-8B80-FEEACB2B0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39E188-BE8D-4459-A51F-775F1CB0BCB2}" type="pres">
      <dgm:prSet presAssocID="{F1D524F5-526C-45E2-A84D-356577E88CA8}" presName="hierRoot1" presStyleCnt="0">
        <dgm:presLayoutVars>
          <dgm:hierBranch val="init"/>
        </dgm:presLayoutVars>
      </dgm:prSet>
      <dgm:spPr/>
    </dgm:pt>
    <dgm:pt modelId="{2E1B3BEB-E52A-4F5A-9338-270125999517}" type="pres">
      <dgm:prSet presAssocID="{F1D524F5-526C-45E2-A84D-356577E88CA8}" presName="rootComposite1" presStyleCnt="0"/>
      <dgm:spPr/>
    </dgm:pt>
    <dgm:pt modelId="{4436B3FB-3F88-456C-A74B-479654D4BBAB}" type="pres">
      <dgm:prSet presAssocID="{F1D524F5-526C-45E2-A84D-356577E88CA8}" presName="rootText1" presStyleLbl="node0" presStyleIdx="0" presStyleCnt="1">
        <dgm:presLayoutVars>
          <dgm:chPref val="3"/>
        </dgm:presLayoutVars>
      </dgm:prSet>
      <dgm:spPr/>
    </dgm:pt>
    <dgm:pt modelId="{F0632B4A-E487-4242-ABA0-DC91758A2F12}" type="pres">
      <dgm:prSet presAssocID="{F1D524F5-526C-45E2-A84D-356577E88CA8}" presName="rootConnector1" presStyleLbl="node1" presStyleIdx="0" presStyleCnt="0"/>
      <dgm:spPr/>
    </dgm:pt>
    <dgm:pt modelId="{4B75558E-B072-4E63-BBE0-99A3B99661B2}" type="pres">
      <dgm:prSet presAssocID="{F1D524F5-526C-45E2-A84D-356577E88CA8}" presName="hierChild2" presStyleCnt="0"/>
      <dgm:spPr/>
    </dgm:pt>
    <dgm:pt modelId="{351DA4A8-2EC3-4306-9251-6146CFD979D0}" type="pres">
      <dgm:prSet presAssocID="{D54486AA-C888-45B4-AF70-8E42099D14B3}" presName="Name37" presStyleLbl="parChTrans1D2" presStyleIdx="0" presStyleCnt="4"/>
      <dgm:spPr/>
    </dgm:pt>
    <dgm:pt modelId="{FC4826C6-03D1-433A-8F7D-10381E34053D}" type="pres">
      <dgm:prSet presAssocID="{1A18BFFB-EB29-49CB-B96F-167C3AB16221}" presName="hierRoot2" presStyleCnt="0">
        <dgm:presLayoutVars>
          <dgm:hierBranch val="init"/>
        </dgm:presLayoutVars>
      </dgm:prSet>
      <dgm:spPr/>
    </dgm:pt>
    <dgm:pt modelId="{A88A7F22-B270-4646-9B7E-3833C9A9684A}" type="pres">
      <dgm:prSet presAssocID="{1A18BFFB-EB29-49CB-B96F-167C3AB16221}" presName="rootComposite" presStyleCnt="0"/>
      <dgm:spPr/>
    </dgm:pt>
    <dgm:pt modelId="{63DE699F-0588-43AF-9695-EB3AD7286FB5}" type="pres">
      <dgm:prSet presAssocID="{1A18BFFB-EB29-49CB-B96F-167C3AB16221}" presName="rootText" presStyleLbl="node2" presStyleIdx="0" presStyleCnt="4">
        <dgm:presLayoutVars>
          <dgm:chPref val="3"/>
        </dgm:presLayoutVars>
      </dgm:prSet>
      <dgm:spPr/>
    </dgm:pt>
    <dgm:pt modelId="{F13D19C5-D28D-4725-B01D-B2A16F477555}" type="pres">
      <dgm:prSet presAssocID="{1A18BFFB-EB29-49CB-B96F-167C3AB16221}" presName="rootConnector" presStyleLbl="node2" presStyleIdx="0" presStyleCnt="4"/>
      <dgm:spPr/>
    </dgm:pt>
    <dgm:pt modelId="{42A15EA2-59F1-4B8B-A244-0111BEE1DB03}" type="pres">
      <dgm:prSet presAssocID="{1A18BFFB-EB29-49CB-B96F-167C3AB16221}" presName="hierChild4" presStyleCnt="0"/>
      <dgm:spPr/>
    </dgm:pt>
    <dgm:pt modelId="{10398AC5-7F47-4352-AD77-E6BC2299B3C0}" type="pres">
      <dgm:prSet presAssocID="{1A18BFFB-EB29-49CB-B96F-167C3AB16221}" presName="hierChild5" presStyleCnt="0"/>
      <dgm:spPr/>
    </dgm:pt>
    <dgm:pt modelId="{DB06B09F-2193-49E9-9044-CC2BB514395E}" type="pres">
      <dgm:prSet presAssocID="{914734CC-F7B4-4729-B0E9-D6012B4FE91C}" presName="Name37" presStyleLbl="parChTrans1D2" presStyleIdx="1" presStyleCnt="4"/>
      <dgm:spPr/>
    </dgm:pt>
    <dgm:pt modelId="{924CC6A7-8110-4BA3-94D4-3145FAAA8465}" type="pres">
      <dgm:prSet presAssocID="{86734B7E-91DD-4AD4-BC41-7F337E60E693}" presName="hierRoot2" presStyleCnt="0">
        <dgm:presLayoutVars>
          <dgm:hierBranch val="init"/>
        </dgm:presLayoutVars>
      </dgm:prSet>
      <dgm:spPr/>
    </dgm:pt>
    <dgm:pt modelId="{FAAE696A-1C4B-47F9-8103-CF2F1261F1DB}" type="pres">
      <dgm:prSet presAssocID="{86734B7E-91DD-4AD4-BC41-7F337E60E693}" presName="rootComposite" presStyleCnt="0"/>
      <dgm:spPr/>
    </dgm:pt>
    <dgm:pt modelId="{7EDC38B9-37E8-4C92-8296-3159DD6E70C8}" type="pres">
      <dgm:prSet presAssocID="{86734B7E-91DD-4AD4-BC41-7F337E60E693}" presName="rootText" presStyleLbl="node2" presStyleIdx="1" presStyleCnt="4">
        <dgm:presLayoutVars>
          <dgm:chPref val="3"/>
        </dgm:presLayoutVars>
      </dgm:prSet>
      <dgm:spPr/>
    </dgm:pt>
    <dgm:pt modelId="{1C17C0A9-A46D-4E65-95A6-F75EF52883F1}" type="pres">
      <dgm:prSet presAssocID="{86734B7E-91DD-4AD4-BC41-7F337E60E693}" presName="rootConnector" presStyleLbl="node2" presStyleIdx="1" presStyleCnt="4"/>
      <dgm:spPr/>
    </dgm:pt>
    <dgm:pt modelId="{4415188C-FA41-4F0E-835F-EBF2CCD49756}" type="pres">
      <dgm:prSet presAssocID="{86734B7E-91DD-4AD4-BC41-7F337E60E693}" presName="hierChild4" presStyleCnt="0"/>
      <dgm:spPr/>
    </dgm:pt>
    <dgm:pt modelId="{EF3FA7E3-E38F-4BF4-BE21-CFD6904CF210}" type="pres">
      <dgm:prSet presAssocID="{86734B7E-91DD-4AD4-BC41-7F337E60E693}" presName="hierChild5" presStyleCnt="0"/>
      <dgm:spPr/>
    </dgm:pt>
    <dgm:pt modelId="{D556F543-3084-4944-B9B2-044BF7589C87}" type="pres">
      <dgm:prSet presAssocID="{9FDF89A3-AC15-46CB-A082-39FCA2FF8185}" presName="Name37" presStyleLbl="parChTrans1D2" presStyleIdx="2" presStyleCnt="4"/>
      <dgm:spPr/>
    </dgm:pt>
    <dgm:pt modelId="{666B0AD9-CF61-4BE0-92C0-454874AA9DE6}" type="pres">
      <dgm:prSet presAssocID="{B66AEE37-E953-4894-8F8F-9A704F388E4D}" presName="hierRoot2" presStyleCnt="0">
        <dgm:presLayoutVars>
          <dgm:hierBranch val="init"/>
        </dgm:presLayoutVars>
      </dgm:prSet>
      <dgm:spPr/>
    </dgm:pt>
    <dgm:pt modelId="{3E0CC155-DA14-44F9-94E3-70B3012CDE7B}" type="pres">
      <dgm:prSet presAssocID="{B66AEE37-E953-4894-8F8F-9A704F388E4D}" presName="rootComposite" presStyleCnt="0"/>
      <dgm:spPr/>
    </dgm:pt>
    <dgm:pt modelId="{4F8ADE43-3B13-40FB-B9FD-F7C17960D7A4}" type="pres">
      <dgm:prSet presAssocID="{B66AEE37-E953-4894-8F8F-9A704F388E4D}" presName="rootText" presStyleLbl="node2" presStyleIdx="2" presStyleCnt="4">
        <dgm:presLayoutVars>
          <dgm:chPref val="3"/>
        </dgm:presLayoutVars>
      </dgm:prSet>
      <dgm:spPr/>
    </dgm:pt>
    <dgm:pt modelId="{23914437-6CE9-44CA-8631-1FF2B5085F13}" type="pres">
      <dgm:prSet presAssocID="{B66AEE37-E953-4894-8F8F-9A704F388E4D}" presName="rootConnector" presStyleLbl="node2" presStyleIdx="2" presStyleCnt="4"/>
      <dgm:spPr/>
    </dgm:pt>
    <dgm:pt modelId="{F9D39F79-0FC5-4A8F-9737-A8CF66A6BC5D}" type="pres">
      <dgm:prSet presAssocID="{B66AEE37-E953-4894-8F8F-9A704F388E4D}" presName="hierChild4" presStyleCnt="0"/>
      <dgm:spPr/>
    </dgm:pt>
    <dgm:pt modelId="{F2CCB8B0-05AB-46A8-AD98-C45A27D05A40}" type="pres">
      <dgm:prSet presAssocID="{B66AEE37-E953-4894-8F8F-9A704F388E4D}" presName="hierChild5" presStyleCnt="0"/>
      <dgm:spPr/>
    </dgm:pt>
    <dgm:pt modelId="{3B745E34-50D9-4E4E-8CDF-615F9B792409}" type="pres">
      <dgm:prSet presAssocID="{01E01DCC-EE14-491C-8F0F-39F28316647E}" presName="Name37" presStyleLbl="parChTrans1D2" presStyleIdx="3" presStyleCnt="4"/>
      <dgm:spPr/>
    </dgm:pt>
    <dgm:pt modelId="{7427C8D0-840A-4076-9B5F-6AB314313D86}" type="pres">
      <dgm:prSet presAssocID="{9AA1A8C0-B5F2-478F-8607-B03C0F9930F3}" presName="hierRoot2" presStyleCnt="0">
        <dgm:presLayoutVars>
          <dgm:hierBranch val="init"/>
        </dgm:presLayoutVars>
      </dgm:prSet>
      <dgm:spPr/>
    </dgm:pt>
    <dgm:pt modelId="{E71857E1-8D2B-4DC3-A9AC-53718238BBFA}" type="pres">
      <dgm:prSet presAssocID="{9AA1A8C0-B5F2-478F-8607-B03C0F9930F3}" presName="rootComposite" presStyleCnt="0"/>
      <dgm:spPr/>
    </dgm:pt>
    <dgm:pt modelId="{982A7BB3-CF2F-4336-9D32-A4C0C02B4461}" type="pres">
      <dgm:prSet presAssocID="{9AA1A8C0-B5F2-478F-8607-B03C0F9930F3}" presName="rootText" presStyleLbl="node2" presStyleIdx="3" presStyleCnt="4">
        <dgm:presLayoutVars>
          <dgm:chPref val="3"/>
        </dgm:presLayoutVars>
      </dgm:prSet>
      <dgm:spPr/>
    </dgm:pt>
    <dgm:pt modelId="{21C7CB7A-F4C5-49CA-80AD-D94E8582673C}" type="pres">
      <dgm:prSet presAssocID="{9AA1A8C0-B5F2-478F-8607-B03C0F9930F3}" presName="rootConnector" presStyleLbl="node2" presStyleIdx="3" presStyleCnt="4"/>
      <dgm:spPr/>
    </dgm:pt>
    <dgm:pt modelId="{651EECCB-10CA-4018-9627-EFB258B848C8}" type="pres">
      <dgm:prSet presAssocID="{9AA1A8C0-B5F2-478F-8607-B03C0F9930F3}" presName="hierChild4" presStyleCnt="0"/>
      <dgm:spPr/>
    </dgm:pt>
    <dgm:pt modelId="{CBA4556C-EDA4-48A2-8962-BE39CB6D6780}" type="pres">
      <dgm:prSet presAssocID="{9AA1A8C0-B5F2-478F-8607-B03C0F9930F3}" presName="hierChild5" presStyleCnt="0"/>
      <dgm:spPr/>
    </dgm:pt>
    <dgm:pt modelId="{FE053DE1-D157-434D-BF27-03E8162B57F8}" type="pres">
      <dgm:prSet presAssocID="{F1D524F5-526C-45E2-A84D-356577E88CA8}" presName="hierChild3" presStyleCnt="0"/>
      <dgm:spPr/>
    </dgm:pt>
  </dgm:ptLst>
  <dgm:cxnLst>
    <dgm:cxn modelId="{BDB81801-5307-4683-ACBD-4463C2B8A9E9}" type="presOf" srcId="{9AA1A8C0-B5F2-478F-8607-B03C0F9930F3}" destId="{982A7BB3-CF2F-4336-9D32-A4C0C02B4461}" srcOrd="0" destOrd="0" presId="urn:microsoft.com/office/officeart/2005/8/layout/orgChart1"/>
    <dgm:cxn modelId="{B8607205-0AB2-452E-ADD3-CE4932A3D4BC}" srcId="{F1D524F5-526C-45E2-A84D-356577E88CA8}" destId="{86734B7E-91DD-4AD4-BC41-7F337E60E693}" srcOrd="1" destOrd="0" parTransId="{914734CC-F7B4-4729-B0E9-D6012B4FE91C}" sibTransId="{6DDA94AA-0D9F-49EA-A330-46CD28362A1C}"/>
    <dgm:cxn modelId="{71A9F810-BBFF-48ED-8F0C-4FF898259A16}" type="presOf" srcId="{F1D524F5-526C-45E2-A84D-356577E88CA8}" destId="{F0632B4A-E487-4242-ABA0-DC91758A2F12}" srcOrd="1" destOrd="0" presId="urn:microsoft.com/office/officeart/2005/8/layout/orgChart1"/>
    <dgm:cxn modelId="{A254F35D-A16E-43CC-9364-4683A66CFAAD}" type="presOf" srcId="{1A18BFFB-EB29-49CB-B96F-167C3AB16221}" destId="{F13D19C5-D28D-4725-B01D-B2A16F477555}" srcOrd="1" destOrd="0" presId="urn:microsoft.com/office/officeart/2005/8/layout/orgChart1"/>
    <dgm:cxn modelId="{54C41C61-4004-4B08-B423-E39DAF701432}" type="presOf" srcId="{1A18BFFB-EB29-49CB-B96F-167C3AB16221}" destId="{63DE699F-0588-43AF-9695-EB3AD7286FB5}" srcOrd="0" destOrd="0" presId="urn:microsoft.com/office/officeart/2005/8/layout/orgChart1"/>
    <dgm:cxn modelId="{0469296D-358C-48E5-B451-5693ACC5D32B}" type="presOf" srcId="{F1D524F5-526C-45E2-A84D-356577E88CA8}" destId="{4436B3FB-3F88-456C-A74B-479654D4BBAB}" srcOrd="0" destOrd="0" presId="urn:microsoft.com/office/officeart/2005/8/layout/orgChart1"/>
    <dgm:cxn modelId="{D1AD6272-7125-440F-AD85-168F1573FE52}" type="presOf" srcId="{914734CC-F7B4-4729-B0E9-D6012B4FE91C}" destId="{DB06B09F-2193-49E9-9044-CC2BB514395E}" srcOrd="0" destOrd="0" presId="urn:microsoft.com/office/officeart/2005/8/layout/orgChart1"/>
    <dgm:cxn modelId="{BA081955-4133-4BF6-AC87-42A4D64CBD4F}" type="presOf" srcId="{9AA1A8C0-B5F2-478F-8607-B03C0F9930F3}" destId="{21C7CB7A-F4C5-49CA-80AD-D94E8582673C}" srcOrd="1" destOrd="0" presId="urn:microsoft.com/office/officeart/2005/8/layout/orgChart1"/>
    <dgm:cxn modelId="{53DD1E7B-6DD8-4D4A-A261-EA221927576C}" type="presOf" srcId="{86734B7E-91DD-4AD4-BC41-7F337E60E693}" destId="{1C17C0A9-A46D-4E65-95A6-F75EF52883F1}" srcOrd="1" destOrd="0" presId="urn:microsoft.com/office/officeart/2005/8/layout/orgChart1"/>
    <dgm:cxn modelId="{885A0890-C873-43F8-B36A-E8A1C7AAA2B5}" type="presOf" srcId="{86734B7E-91DD-4AD4-BC41-7F337E60E693}" destId="{7EDC38B9-37E8-4C92-8296-3159DD6E70C8}" srcOrd="0" destOrd="0" presId="urn:microsoft.com/office/officeart/2005/8/layout/orgChart1"/>
    <dgm:cxn modelId="{EE771D9B-D619-48D6-B67F-8CF60A9F36AA}" srcId="{36F5CF85-7051-4D11-8B80-FEEACB2B0E19}" destId="{F1D524F5-526C-45E2-A84D-356577E88CA8}" srcOrd="0" destOrd="0" parTransId="{40DD9E33-C901-4CC7-8DA1-6F31C23D8C64}" sibTransId="{FB66CE67-AEDF-49A6-B3E6-29C2698B2287}"/>
    <dgm:cxn modelId="{FD2870A7-2E14-4B7D-A906-CC0287D7D494}" srcId="{F1D524F5-526C-45E2-A84D-356577E88CA8}" destId="{B66AEE37-E953-4894-8F8F-9A704F388E4D}" srcOrd="2" destOrd="0" parTransId="{9FDF89A3-AC15-46CB-A082-39FCA2FF8185}" sibTransId="{9D5F4AB4-0B38-4A37-A6F1-46E5BC445C98}"/>
    <dgm:cxn modelId="{966DB8D1-71E3-45F1-AAD2-4AC93EFD01A8}" type="presOf" srcId="{9FDF89A3-AC15-46CB-A082-39FCA2FF8185}" destId="{D556F543-3084-4944-B9B2-044BF7589C87}" srcOrd="0" destOrd="0" presId="urn:microsoft.com/office/officeart/2005/8/layout/orgChart1"/>
    <dgm:cxn modelId="{507D6EDA-AF93-4154-8577-6BB44DF4D09E}" type="presOf" srcId="{B66AEE37-E953-4894-8F8F-9A704F388E4D}" destId="{4F8ADE43-3B13-40FB-B9FD-F7C17960D7A4}" srcOrd="0" destOrd="0" presId="urn:microsoft.com/office/officeart/2005/8/layout/orgChart1"/>
    <dgm:cxn modelId="{3E3517E7-4C26-4FD4-AE19-77D191ADEABE}" srcId="{F1D524F5-526C-45E2-A84D-356577E88CA8}" destId="{1A18BFFB-EB29-49CB-B96F-167C3AB16221}" srcOrd="0" destOrd="0" parTransId="{D54486AA-C888-45B4-AF70-8E42099D14B3}" sibTransId="{0B7F5648-BFB4-4094-96FF-F15599AF2D88}"/>
    <dgm:cxn modelId="{C03A01EF-468F-415F-B723-2D8929BDFE54}" type="presOf" srcId="{D54486AA-C888-45B4-AF70-8E42099D14B3}" destId="{351DA4A8-2EC3-4306-9251-6146CFD979D0}" srcOrd="0" destOrd="0" presId="urn:microsoft.com/office/officeart/2005/8/layout/orgChart1"/>
    <dgm:cxn modelId="{85B039EF-967C-4D5F-ADE7-180C9FE5A92F}" srcId="{F1D524F5-526C-45E2-A84D-356577E88CA8}" destId="{9AA1A8C0-B5F2-478F-8607-B03C0F9930F3}" srcOrd="3" destOrd="0" parTransId="{01E01DCC-EE14-491C-8F0F-39F28316647E}" sibTransId="{97D0775B-6ABC-45C6-A579-6126843B87E4}"/>
    <dgm:cxn modelId="{EC7F39F1-7479-4C8E-9D6A-F217609CD4BA}" type="presOf" srcId="{36F5CF85-7051-4D11-8B80-FEEACB2B0E19}" destId="{20590B08-4AD0-4801-8360-8569D109F6BC}" srcOrd="0" destOrd="0" presId="urn:microsoft.com/office/officeart/2005/8/layout/orgChart1"/>
    <dgm:cxn modelId="{AAFA4CF5-BF06-4089-ABC3-7443CFB1F00F}" type="presOf" srcId="{01E01DCC-EE14-491C-8F0F-39F28316647E}" destId="{3B745E34-50D9-4E4E-8CDF-615F9B792409}" srcOrd="0" destOrd="0" presId="urn:microsoft.com/office/officeart/2005/8/layout/orgChart1"/>
    <dgm:cxn modelId="{F03411F7-AE22-4924-A34E-5BFF17D33E8F}" type="presOf" srcId="{B66AEE37-E953-4894-8F8F-9A704F388E4D}" destId="{23914437-6CE9-44CA-8631-1FF2B5085F13}" srcOrd="1" destOrd="0" presId="urn:microsoft.com/office/officeart/2005/8/layout/orgChart1"/>
    <dgm:cxn modelId="{A019317C-4F99-499C-B3D1-26875E50C4E0}" type="presParOf" srcId="{20590B08-4AD0-4801-8360-8569D109F6BC}" destId="{1139E188-BE8D-4459-A51F-775F1CB0BCB2}" srcOrd="0" destOrd="0" presId="urn:microsoft.com/office/officeart/2005/8/layout/orgChart1"/>
    <dgm:cxn modelId="{051F874D-4577-4926-825B-EDC96A1F78A7}" type="presParOf" srcId="{1139E188-BE8D-4459-A51F-775F1CB0BCB2}" destId="{2E1B3BEB-E52A-4F5A-9338-270125999517}" srcOrd="0" destOrd="0" presId="urn:microsoft.com/office/officeart/2005/8/layout/orgChart1"/>
    <dgm:cxn modelId="{E304F98E-2255-4213-9CC0-0C20DF8B2C02}" type="presParOf" srcId="{2E1B3BEB-E52A-4F5A-9338-270125999517}" destId="{4436B3FB-3F88-456C-A74B-479654D4BBAB}" srcOrd="0" destOrd="0" presId="urn:microsoft.com/office/officeart/2005/8/layout/orgChart1"/>
    <dgm:cxn modelId="{4D0720F9-77BE-404F-8DCF-3D433B792ED9}" type="presParOf" srcId="{2E1B3BEB-E52A-4F5A-9338-270125999517}" destId="{F0632B4A-E487-4242-ABA0-DC91758A2F12}" srcOrd="1" destOrd="0" presId="urn:microsoft.com/office/officeart/2005/8/layout/orgChart1"/>
    <dgm:cxn modelId="{CDEF3E30-A3E0-4ED3-BBDD-D064B2E13013}" type="presParOf" srcId="{1139E188-BE8D-4459-A51F-775F1CB0BCB2}" destId="{4B75558E-B072-4E63-BBE0-99A3B99661B2}" srcOrd="1" destOrd="0" presId="urn:microsoft.com/office/officeart/2005/8/layout/orgChart1"/>
    <dgm:cxn modelId="{4963C714-FD23-4FB5-8B84-A119AAD45451}" type="presParOf" srcId="{4B75558E-B072-4E63-BBE0-99A3B99661B2}" destId="{351DA4A8-2EC3-4306-9251-6146CFD979D0}" srcOrd="0" destOrd="0" presId="urn:microsoft.com/office/officeart/2005/8/layout/orgChart1"/>
    <dgm:cxn modelId="{73C53657-33EE-46D3-B698-5951A2EF527F}" type="presParOf" srcId="{4B75558E-B072-4E63-BBE0-99A3B99661B2}" destId="{FC4826C6-03D1-433A-8F7D-10381E34053D}" srcOrd="1" destOrd="0" presId="urn:microsoft.com/office/officeart/2005/8/layout/orgChart1"/>
    <dgm:cxn modelId="{EFE687BE-70EB-4A2E-9F74-A7BC05FBEB98}" type="presParOf" srcId="{FC4826C6-03D1-433A-8F7D-10381E34053D}" destId="{A88A7F22-B270-4646-9B7E-3833C9A9684A}" srcOrd="0" destOrd="0" presId="urn:microsoft.com/office/officeart/2005/8/layout/orgChart1"/>
    <dgm:cxn modelId="{FE258DF5-B7EB-46A0-97C9-E33D331F6DD0}" type="presParOf" srcId="{A88A7F22-B270-4646-9B7E-3833C9A9684A}" destId="{63DE699F-0588-43AF-9695-EB3AD7286FB5}" srcOrd="0" destOrd="0" presId="urn:microsoft.com/office/officeart/2005/8/layout/orgChart1"/>
    <dgm:cxn modelId="{4373B48E-EBC1-4670-A68B-32DCC5377761}" type="presParOf" srcId="{A88A7F22-B270-4646-9B7E-3833C9A9684A}" destId="{F13D19C5-D28D-4725-B01D-B2A16F477555}" srcOrd="1" destOrd="0" presId="urn:microsoft.com/office/officeart/2005/8/layout/orgChart1"/>
    <dgm:cxn modelId="{AF2FD6F1-6F9A-4C48-A93B-4B4B6BF88ED1}" type="presParOf" srcId="{FC4826C6-03D1-433A-8F7D-10381E34053D}" destId="{42A15EA2-59F1-4B8B-A244-0111BEE1DB03}" srcOrd="1" destOrd="0" presId="urn:microsoft.com/office/officeart/2005/8/layout/orgChart1"/>
    <dgm:cxn modelId="{9208E176-70F3-4368-A84F-3A3B056E85FE}" type="presParOf" srcId="{FC4826C6-03D1-433A-8F7D-10381E34053D}" destId="{10398AC5-7F47-4352-AD77-E6BC2299B3C0}" srcOrd="2" destOrd="0" presId="urn:microsoft.com/office/officeart/2005/8/layout/orgChart1"/>
    <dgm:cxn modelId="{020AB5FD-7607-436A-ACDC-8952FE6A465E}" type="presParOf" srcId="{4B75558E-B072-4E63-BBE0-99A3B99661B2}" destId="{DB06B09F-2193-49E9-9044-CC2BB514395E}" srcOrd="2" destOrd="0" presId="urn:microsoft.com/office/officeart/2005/8/layout/orgChart1"/>
    <dgm:cxn modelId="{19145530-0160-4B1B-BBCB-2355F28310C6}" type="presParOf" srcId="{4B75558E-B072-4E63-BBE0-99A3B99661B2}" destId="{924CC6A7-8110-4BA3-94D4-3145FAAA8465}" srcOrd="3" destOrd="0" presId="urn:microsoft.com/office/officeart/2005/8/layout/orgChart1"/>
    <dgm:cxn modelId="{EFE2B2DC-E81A-4872-AAC4-930778B96E90}" type="presParOf" srcId="{924CC6A7-8110-4BA3-94D4-3145FAAA8465}" destId="{FAAE696A-1C4B-47F9-8103-CF2F1261F1DB}" srcOrd="0" destOrd="0" presId="urn:microsoft.com/office/officeart/2005/8/layout/orgChart1"/>
    <dgm:cxn modelId="{C21C4917-CC98-49A8-9CBA-7DCD819E62FB}" type="presParOf" srcId="{FAAE696A-1C4B-47F9-8103-CF2F1261F1DB}" destId="{7EDC38B9-37E8-4C92-8296-3159DD6E70C8}" srcOrd="0" destOrd="0" presId="urn:microsoft.com/office/officeart/2005/8/layout/orgChart1"/>
    <dgm:cxn modelId="{5B71F177-B683-44A9-9FC2-A4E4E855AAB8}" type="presParOf" srcId="{FAAE696A-1C4B-47F9-8103-CF2F1261F1DB}" destId="{1C17C0A9-A46D-4E65-95A6-F75EF52883F1}" srcOrd="1" destOrd="0" presId="urn:microsoft.com/office/officeart/2005/8/layout/orgChart1"/>
    <dgm:cxn modelId="{09DF84C4-4712-4477-A33C-680BE4A7D546}" type="presParOf" srcId="{924CC6A7-8110-4BA3-94D4-3145FAAA8465}" destId="{4415188C-FA41-4F0E-835F-EBF2CCD49756}" srcOrd="1" destOrd="0" presId="urn:microsoft.com/office/officeart/2005/8/layout/orgChart1"/>
    <dgm:cxn modelId="{45BC492C-2478-4AA8-92D3-6E5DEBF3F156}" type="presParOf" srcId="{924CC6A7-8110-4BA3-94D4-3145FAAA8465}" destId="{EF3FA7E3-E38F-4BF4-BE21-CFD6904CF210}" srcOrd="2" destOrd="0" presId="urn:microsoft.com/office/officeart/2005/8/layout/orgChart1"/>
    <dgm:cxn modelId="{27443AF1-53F0-48E1-948E-D5A4CC22F063}" type="presParOf" srcId="{4B75558E-B072-4E63-BBE0-99A3B99661B2}" destId="{D556F543-3084-4944-B9B2-044BF7589C87}" srcOrd="4" destOrd="0" presId="urn:microsoft.com/office/officeart/2005/8/layout/orgChart1"/>
    <dgm:cxn modelId="{184C9E30-C348-4408-A63C-6669092CAFE6}" type="presParOf" srcId="{4B75558E-B072-4E63-BBE0-99A3B99661B2}" destId="{666B0AD9-CF61-4BE0-92C0-454874AA9DE6}" srcOrd="5" destOrd="0" presId="urn:microsoft.com/office/officeart/2005/8/layout/orgChart1"/>
    <dgm:cxn modelId="{D5743B47-DCC0-41C6-B916-0AA0A5C60D86}" type="presParOf" srcId="{666B0AD9-CF61-4BE0-92C0-454874AA9DE6}" destId="{3E0CC155-DA14-44F9-94E3-70B3012CDE7B}" srcOrd="0" destOrd="0" presId="urn:microsoft.com/office/officeart/2005/8/layout/orgChart1"/>
    <dgm:cxn modelId="{3E6E8247-A416-4A6E-A8CF-AB47BF9C1AC8}" type="presParOf" srcId="{3E0CC155-DA14-44F9-94E3-70B3012CDE7B}" destId="{4F8ADE43-3B13-40FB-B9FD-F7C17960D7A4}" srcOrd="0" destOrd="0" presId="urn:microsoft.com/office/officeart/2005/8/layout/orgChart1"/>
    <dgm:cxn modelId="{A0C24B97-79C6-4876-BF2D-89D40031EBF9}" type="presParOf" srcId="{3E0CC155-DA14-44F9-94E3-70B3012CDE7B}" destId="{23914437-6CE9-44CA-8631-1FF2B5085F13}" srcOrd="1" destOrd="0" presId="urn:microsoft.com/office/officeart/2005/8/layout/orgChart1"/>
    <dgm:cxn modelId="{698A2920-23F3-4909-9C61-04C4875824BA}" type="presParOf" srcId="{666B0AD9-CF61-4BE0-92C0-454874AA9DE6}" destId="{F9D39F79-0FC5-4A8F-9737-A8CF66A6BC5D}" srcOrd="1" destOrd="0" presId="urn:microsoft.com/office/officeart/2005/8/layout/orgChart1"/>
    <dgm:cxn modelId="{B12BDA97-376C-423D-9D1E-1EA82E9B2FBE}" type="presParOf" srcId="{666B0AD9-CF61-4BE0-92C0-454874AA9DE6}" destId="{F2CCB8B0-05AB-46A8-AD98-C45A27D05A40}" srcOrd="2" destOrd="0" presId="urn:microsoft.com/office/officeart/2005/8/layout/orgChart1"/>
    <dgm:cxn modelId="{AF0DD159-240B-4FBE-AFB2-581CCB8005AC}" type="presParOf" srcId="{4B75558E-B072-4E63-BBE0-99A3B99661B2}" destId="{3B745E34-50D9-4E4E-8CDF-615F9B792409}" srcOrd="6" destOrd="0" presId="urn:microsoft.com/office/officeart/2005/8/layout/orgChart1"/>
    <dgm:cxn modelId="{7D7270DC-3F1E-4214-896C-EB592443C486}" type="presParOf" srcId="{4B75558E-B072-4E63-BBE0-99A3B99661B2}" destId="{7427C8D0-840A-4076-9B5F-6AB314313D86}" srcOrd="7" destOrd="0" presId="urn:microsoft.com/office/officeart/2005/8/layout/orgChart1"/>
    <dgm:cxn modelId="{ED5CD899-E936-4B00-AF7B-88FAE1449B1C}" type="presParOf" srcId="{7427C8D0-840A-4076-9B5F-6AB314313D86}" destId="{E71857E1-8D2B-4DC3-A9AC-53718238BBFA}" srcOrd="0" destOrd="0" presId="urn:microsoft.com/office/officeart/2005/8/layout/orgChart1"/>
    <dgm:cxn modelId="{E6F33EF8-48FD-49F5-B23D-2F9FBACF8FB9}" type="presParOf" srcId="{E71857E1-8D2B-4DC3-A9AC-53718238BBFA}" destId="{982A7BB3-CF2F-4336-9D32-A4C0C02B4461}" srcOrd="0" destOrd="0" presId="urn:microsoft.com/office/officeart/2005/8/layout/orgChart1"/>
    <dgm:cxn modelId="{E5634DDD-00D7-4F14-BA68-879B7F60498D}" type="presParOf" srcId="{E71857E1-8D2B-4DC3-A9AC-53718238BBFA}" destId="{21C7CB7A-F4C5-49CA-80AD-D94E8582673C}" srcOrd="1" destOrd="0" presId="urn:microsoft.com/office/officeart/2005/8/layout/orgChart1"/>
    <dgm:cxn modelId="{815BA271-47BF-4206-BC3F-FAA0E0BA708F}" type="presParOf" srcId="{7427C8D0-840A-4076-9B5F-6AB314313D86}" destId="{651EECCB-10CA-4018-9627-EFB258B848C8}" srcOrd="1" destOrd="0" presId="urn:microsoft.com/office/officeart/2005/8/layout/orgChart1"/>
    <dgm:cxn modelId="{B1567D29-DF51-4A40-9E58-337E1F3C8948}" type="presParOf" srcId="{7427C8D0-840A-4076-9B5F-6AB314313D86}" destId="{CBA4556C-EDA4-48A2-8962-BE39CB6D6780}" srcOrd="2" destOrd="0" presId="urn:microsoft.com/office/officeart/2005/8/layout/orgChart1"/>
    <dgm:cxn modelId="{33F9547B-A67C-43FE-9A33-A880732C8146}" type="presParOf" srcId="{1139E188-BE8D-4459-A51F-775F1CB0BCB2}" destId="{FE053DE1-D157-434D-BF27-03E8162B57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A797-975D-4E18-9CCD-A6A2DB6CB300}">
      <dsp:nvSpPr>
        <dsp:cNvPr id="0" name=""/>
        <dsp:cNvSpPr/>
      </dsp:nvSpPr>
      <dsp:spPr>
        <a:xfrm>
          <a:off x="2537680" y="299822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97DE8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기 획 </a:t>
          </a:r>
          <a:r>
            <a:rPr lang="en-US" altLang="ko-KR" sz="4400" kern="1200" dirty="0"/>
            <a:t>/ </a:t>
          </a:r>
          <a:r>
            <a:rPr lang="ko-KR" altLang="en-US" sz="4400" kern="1200" dirty="0"/>
            <a:t>기 술</a:t>
          </a:r>
          <a:endParaRPr lang="en-US" altLang="ko-KR" sz="4400" kern="1200" dirty="0"/>
        </a:p>
      </dsp:txBody>
      <dsp:txXfrm>
        <a:off x="2537680" y="299822"/>
        <a:ext cx="4398525" cy="1374539"/>
      </dsp:txXfrm>
    </dsp:sp>
    <dsp:sp modelId="{594306EB-65F3-4266-8E99-EA506116E633}">
      <dsp:nvSpPr>
        <dsp:cNvPr id="0" name=""/>
        <dsp:cNvSpPr/>
      </dsp:nvSpPr>
      <dsp:spPr>
        <a:xfrm>
          <a:off x="2354408" y="101278"/>
          <a:ext cx="962177" cy="14432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969DB-97C1-4028-8A00-C46F44301D9F}">
      <dsp:nvSpPr>
        <dsp:cNvPr id="0" name=""/>
        <dsp:cNvSpPr/>
      </dsp:nvSpPr>
      <dsp:spPr>
        <a:xfrm>
          <a:off x="2537680" y="2030214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앱 구조 </a:t>
          </a:r>
          <a:r>
            <a:rPr lang="en-US" altLang="ko-KR" sz="4400" kern="1200" dirty="0"/>
            <a:t>/</a:t>
          </a:r>
          <a:r>
            <a:rPr lang="ko-KR" altLang="en-US" sz="4400" kern="1200" dirty="0"/>
            <a:t>구성</a:t>
          </a:r>
        </a:p>
      </dsp:txBody>
      <dsp:txXfrm>
        <a:off x="2537680" y="2030214"/>
        <a:ext cx="4398525" cy="1374539"/>
      </dsp:txXfrm>
    </dsp:sp>
    <dsp:sp modelId="{996A6EE4-EBDC-4972-8BD7-14A79AA004FD}">
      <dsp:nvSpPr>
        <dsp:cNvPr id="0" name=""/>
        <dsp:cNvSpPr/>
      </dsp:nvSpPr>
      <dsp:spPr>
        <a:xfrm>
          <a:off x="2354408" y="1831670"/>
          <a:ext cx="962177" cy="144326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03415-1C7C-42C2-8D61-C1BE43DA53B6}">
      <dsp:nvSpPr>
        <dsp:cNvPr id="0" name=""/>
        <dsp:cNvSpPr/>
      </dsp:nvSpPr>
      <dsp:spPr>
        <a:xfrm>
          <a:off x="2537680" y="3760606"/>
          <a:ext cx="4398525" cy="13745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021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시    연</a:t>
          </a:r>
        </a:p>
      </dsp:txBody>
      <dsp:txXfrm>
        <a:off x="2537680" y="3760606"/>
        <a:ext cx="4398525" cy="1374539"/>
      </dsp:txXfrm>
    </dsp:sp>
    <dsp:sp modelId="{0B813C35-EB2E-4E6F-995C-C7BCB0C116EF}">
      <dsp:nvSpPr>
        <dsp:cNvPr id="0" name=""/>
        <dsp:cNvSpPr/>
      </dsp:nvSpPr>
      <dsp:spPr>
        <a:xfrm>
          <a:off x="2354408" y="3562062"/>
          <a:ext cx="962177" cy="144326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45E34-50D9-4E4E-8CDF-615F9B792409}">
      <dsp:nvSpPr>
        <dsp:cNvPr id="0" name=""/>
        <dsp:cNvSpPr/>
      </dsp:nvSpPr>
      <dsp:spPr>
        <a:xfrm>
          <a:off x="3302643" y="1462133"/>
          <a:ext cx="2586650" cy="29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0"/>
              </a:lnTo>
              <a:lnTo>
                <a:pt x="2586650" y="149640"/>
              </a:lnTo>
              <a:lnTo>
                <a:pt x="258665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6F543-3084-4944-B9B2-044BF7589C87}">
      <dsp:nvSpPr>
        <dsp:cNvPr id="0" name=""/>
        <dsp:cNvSpPr/>
      </dsp:nvSpPr>
      <dsp:spPr>
        <a:xfrm>
          <a:off x="3302643" y="1462133"/>
          <a:ext cx="862216" cy="29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0"/>
              </a:lnTo>
              <a:lnTo>
                <a:pt x="862216" y="149640"/>
              </a:lnTo>
              <a:lnTo>
                <a:pt x="862216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B09F-2193-49E9-9044-CC2BB514395E}">
      <dsp:nvSpPr>
        <dsp:cNvPr id="0" name=""/>
        <dsp:cNvSpPr/>
      </dsp:nvSpPr>
      <dsp:spPr>
        <a:xfrm>
          <a:off x="2440426" y="1462133"/>
          <a:ext cx="862216" cy="299281"/>
        </a:xfrm>
        <a:custGeom>
          <a:avLst/>
          <a:gdLst/>
          <a:ahLst/>
          <a:cxnLst/>
          <a:rect l="0" t="0" r="0" b="0"/>
          <a:pathLst>
            <a:path>
              <a:moveTo>
                <a:pt x="862216" y="0"/>
              </a:moveTo>
              <a:lnTo>
                <a:pt x="862216" y="149640"/>
              </a:lnTo>
              <a:lnTo>
                <a:pt x="0" y="149640"/>
              </a:lnTo>
              <a:lnTo>
                <a:pt x="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DA4A8-2EC3-4306-9251-6146CFD979D0}">
      <dsp:nvSpPr>
        <dsp:cNvPr id="0" name=""/>
        <dsp:cNvSpPr/>
      </dsp:nvSpPr>
      <dsp:spPr>
        <a:xfrm>
          <a:off x="715992" y="1462133"/>
          <a:ext cx="2586650" cy="299281"/>
        </a:xfrm>
        <a:custGeom>
          <a:avLst/>
          <a:gdLst/>
          <a:ahLst/>
          <a:cxnLst/>
          <a:rect l="0" t="0" r="0" b="0"/>
          <a:pathLst>
            <a:path>
              <a:moveTo>
                <a:pt x="2586650" y="0"/>
              </a:moveTo>
              <a:lnTo>
                <a:pt x="2586650" y="149640"/>
              </a:lnTo>
              <a:lnTo>
                <a:pt x="0" y="149640"/>
              </a:lnTo>
              <a:lnTo>
                <a:pt x="0" y="29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6B3FB-3F88-456C-A74B-479654D4BBAB}">
      <dsp:nvSpPr>
        <dsp:cNvPr id="0" name=""/>
        <dsp:cNvSpPr/>
      </dsp:nvSpPr>
      <dsp:spPr>
        <a:xfrm>
          <a:off x="2590067" y="749557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프래그먼트</a:t>
          </a:r>
          <a:endParaRPr lang="ko-KR" altLang="en-US" sz="2200" kern="1200" dirty="0"/>
        </a:p>
      </dsp:txBody>
      <dsp:txXfrm>
        <a:off x="2590067" y="749557"/>
        <a:ext cx="1425151" cy="712575"/>
      </dsp:txXfrm>
    </dsp:sp>
    <dsp:sp modelId="{63DE699F-0588-43AF-9695-EB3AD7286FB5}">
      <dsp:nvSpPr>
        <dsp:cNvPr id="0" name=""/>
        <dsp:cNvSpPr/>
      </dsp:nvSpPr>
      <dsp:spPr>
        <a:xfrm>
          <a:off x="3416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캘린더</a:t>
          </a:r>
        </a:p>
      </dsp:txBody>
      <dsp:txXfrm>
        <a:off x="3416" y="1761414"/>
        <a:ext cx="1425151" cy="712575"/>
      </dsp:txXfrm>
    </dsp:sp>
    <dsp:sp modelId="{7EDC38B9-37E8-4C92-8296-3159DD6E70C8}">
      <dsp:nvSpPr>
        <dsp:cNvPr id="0" name=""/>
        <dsp:cNvSpPr/>
      </dsp:nvSpPr>
      <dsp:spPr>
        <a:xfrm>
          <a:off x="1727850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최근</a:t>
          </a:r>
          <a:r>
            <a:rPr lang="en-US" altLang="ko-KR" sz="2200" kern="1200" dirty="0"/>
            <a:t>/</a:t>
          </a:r>
          <a:r>
            <a:rPr lang="ko-KR" altLang="en-US" sz="2200" kern="1200" dirty="0"/>
            <a:t>검색</a:t>
          </a:r>
        </a:p>
      </dsp:txBody>
      <dsp:txXfrm>
        <a:off x="1727850" y="1761414"/>
        <a:ext cx="1425151" cy="712575"/>
      </dsp:txXfrm>
    </dsp:sp>
    <dsp:sp modelId="{4F8ADE43-3B13-40FB-B9FD-F7C17960D7A4}">
      <dsp:nvSpPr>
        <dsp:cNvPr id="0" name=""/>
        <dsp:cNvSpPr/>
      </dsp:nvSpPr>
      <dsp:spPr>
        <a:xfrm>
          <a:off x="3452283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그래프</a:t>
          </a:r>
        </a:p>
      </dsp:txBody>
      <dsp:txXfrm>
        <a:off x="3452283" y="1761414"/>
        <a:ext cx="1425151" cy="712575"/>
      </dsp:txXfrm>
    </dsp:sp>
    <dsp:sp modelId="{982A7BB3-CF2F-4336-9D32-A4C0C02B4461}">
      <dsp:nvSpPr>
        <dsp:cNvPr id="0" name=""/>
        <dsp:cNvSpPr/>
      </dsp:nvSpPr>
      <dsp:spPr>
        <a:xfrm>
          <a:off x="5176717" y="1761414"/>
          <a:ext cx="1425151" cy="712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계산기</a:t>
          </a:r>
        </a:p>
      </dsp:txBody>
      <dsp:txXfrm>
        <a:off x="5176717" y="1761414"/>
        <a:ext cx="1425151" cy="71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6E633-6829-436D-B3A1-A0965B009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1" y="1900432"/>
            <a:ext cx="3094424" cy="309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8013B-B4FD-4BB8-88B7-E61B30E73195}"/>
              </a:ext>
            </a:extLst>
          </p:cNvPr>
          <p:cNvSpPr txBox="1"/>
          <p:nvPr/>
        </p:nvSpPr>
        <p:spPr>
          <a:xfrm>
            <a:off x="4392386" y="795405"/>
            <a:ext cx="339118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꿀꿀가계부</a:t>
            </a:r>
            <a:endParaRPr lang="en-US" altLang="ko-KR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EACF8-C862-4F43-8C7E-86F880A1163F}"/>
              </a:ext>
            </a:extLst>
          </p:cNvPr>
          <p:cNvSpPr txBox="1"/>
          <p:nvPr/>
        </p:nvSpPr>
        <p:spPr>
          <a:xfrm>
            <a:off x="4447318" y="5348679"/>
            <a:ext cx="3423053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By</a:t>
            </a:r>
            <a:r>
              <a:rPr lang="ko-KR" altLang="en-US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양아람 이준민 안태회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2032335"/>
            <a:ext cx="5669280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계산기 기능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결과 값 기록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결과 값 복사 기능</a:t>
            </a:r>
            <a:endParaRPr lang="en-US" altLang="ko-KR" sz="2400" dirty="0"/>
          </a:p>
        </p:txBody>
      </p:sp>
      <p:pic>
        <p:nvPicPr>
          <p:cNvPr id="8" name="Picture 2" descr="C:\Users\KOSTA\Desktop\Screenshot_1546839748.png">
            <a:extLst>
              <a:ext uri="{FF2B5EF4-FFF2-40B4-BE49-F238E27FC236}">
                <a16:creationId xmlns:a16="http://schemas.microsoft.com/office/drawing/2014/main" id="{73E30A14-93D0-4281-9D0B-4451447B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2088" y="198782"/>
            <a:ext cx="3745814" cy="6504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76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상세보기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1355139"/>
            <a:ext cx="5669280" cy="492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어제 </a:t>
            </a:r>
            <a:r>
              <a:rPr lang="en-US" altLang="ko-KR" sz="2000" dirty="0"/>
              <a:t>/ </a:t>
            </a:r>
            <a:r>
              <a:rPr lang="ko-KR" altLang="en-US" sz="2000" dirty="0"/>
              <a:t>오늘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수입 </a:t>
            </a:r>
            <a:r>
              <a:rPr lang="en-US" altLang="ko-KR" sz="2000" dirty="0"/>
              <a:t>/ </a:t>
            </a:r>
            <a:r>
              <a:rPr lang="ko-KR" altLang="en-US" sz="2000" dirty="0"/>
              <a:t>지출 </a:t>
            </a:r>
            <a:r>
              <a:rPr lang="en-US" altLang="ko-KR" sz="2000" dirty="0"/>
              <a:t>/</a:t>
            </a:r>
            <a:r>
              <a:rPr lang="ko-KR" altLang="en-US" sz="2000" dirty="0"/>
              <a:t> 내용 </a:t>
            </a:r>
            <a:r>
              <a:rPr lang="en-US" altLang="ko-KR" sz="2000" dirty="0"/>
              <a:t>/ </a:t>
            </a:r>
            <a:r>
              <a:rPr lang="ko-KR" altLang="en-US" sz="2000" dirty="0"/>
              <a:t>금액 표시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총 수입</a:t>
            </a:r>
            <a:r>
              <a:rPr lang="en-US" altLang="ko-KR" sz="2000" dirty="0"/>
              <a:t>, </a:t>
            </a:r>
            <a:r>
              <a:rPr lang="ko-KR" altLang="en-US" sz="2000" dirty="0"/>
              <a:t>총 지출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추가 버튼</a:t>
            </a:r>
            <a:r>
              <a:rPr lang="en-US" altLang="ko-KR" sz="2000" dirty="0"/>
              <a:t> ( </a:t>
            </a:r>
            <a:r>
              <a:rPr lang="ko-KR" altLang="en-US" sz="2000" dirty="0"/>
              <a:t>수입</a:t>
            </a:r>
            <a:r>
              <a:rPr lang="en-US" altLang="ko-KR" sz="2000" dirty="0"/>
              <a:t>, </a:t>
            </a:r>
            <a:r>
              <a:rPr lang="ko-KR" altLang="en-US" sz="2000" dirty="0"/>
              <a:t>지출</a:t>
            </a:r>
            <a:r>
              <a:rPr lang="en-US" altLang="ko-KR" sz="2000" dirty="0"/>
              <a:t> )</a:t>
            </a:r>
          </a:p>
          <a:p>
            <a:pPr lvl="1" algn="just">
              <a:lnSpc>
                <a:spcPct val="200000"/>
              </a:lnSpc>
            </a:pPr>
            <a:r>
              <a:rPr lang="en-US" altLang="ko-KR" sz="2000" dirty="0"/>
              <a:t>a.</a:t>
            </a:r>
            <a:r>
              <a:rPr lang="ko-KR" altLang="en-US" sz="2000" dirty="0"/>
              <a:t> 앨범에서 사진 가져오기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달력보기 버튼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길게 눌러 삭제</a:t>
            </a:r>
            <a:endParaRPr lang="en-US" altLang="ko-KR" sz="2000" dirty="0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000" dirty="0"/>
              <a:t>눌러서 사진보기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95EC3-EEDB-49C9-B8C9-1EF065C70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27" y="150364"/>
            <a:ext cx="3696888" cy="6572245"/>
          </a:xfrm>
          <a:prstGeom prst="rect">
            <a:avLst/>
          </a:prstGeom>
        </p:spPr>
      </p:pic>
      <p:pic>
        <p:nvPicPr>
          <p:cNvPr id="10" name="Picture 2" descr="C:\Users\KOSTA\Desktop\Screenshot_1546839654.png">
            <a:extLst>
              <a:ext uri="{FF2B5EF4-FFF2-40B4-BE49-F238E27FC236}">
                <a16:creationId xmlns:a16="http://schemas.microsoft.com/office/drawing/2014/main" id="{55D4D0E2-0BE9-482F-BCF4-61CA1431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368" y="134196"/>
            <a:ext cx="3505100" cy="6587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81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141450" y="1473191"/>
            <a:ext cx="3437945" cy="390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400" dirty="0"/>
              <a:t>Preference</a:t>
            </a:r>
            <a:r>
              <a:rPr lang="ko-KR" altLang="en-US" sz="2400" dirty="0"/>
              <a:t>를 이용한 설정화면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배경색 지정 기능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개발자 정보 및 메일 보내기 기능 구현</a:t>
            </a:r>
            <a:endParaRPr lang="en-US" altLang="ko-KR" sz="2400" dirty="0"/>
          </a:p>
        </p:txBody>
      </p:sp>
      <p:pic>
        <p:nvPicPr>
          <p:cNvPr id="8" name="Picture 2" descr="C:\Users\KOSTA\Desktop\Screenshot_1546839777.png">
            <a:extLst>
              <a:ext uri="{FF2B5EF4-FFF2-40B4-BE49-F238E27FC236}">
                <a16:creationId xmlns:a16="http://schemas.microsoft.com/office/drawing/2014/main" id="{DD0A71A5-6131-4AF5-93DB-78B9C5CE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25" y="763929"/>
            <a:ext cx="2921816" cy="5330142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785.png">
            <a:extLst>
              <a:ext uri="{FF2B5EF4-FFF2-40B4-BE49-F238E27FC236}">
                <a16:creationId xmlns:a16="http://schemas.microsoft.com/office/drawing/2014/main" id="{E8BA69FD-9EEA-4B34-AAFD-DF8C0FA7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814" y="763929"/>
            <a:ext cx="2677120" cy="5330142"/>
          </a:xfrm>
          <a:prstGeom prst="rect">
            <a:avLst/>
          </a:prstGeom>
          <a:noFill/>
        </p:spPr>
      </p:pic>
      <p:pic>
        <p:nvPicPr>
          <p:cNvPr id="10" name="Picture 4" descr="C:\Users\KOSTA\Desktop\Screenshot_1546839795.png">
            <a:extLst>
              <a:ext uri="{FF2B5EF4-FFF2-40B4-BE49-F238E27FC236}">
                <a16:creationId xmlns:a16="http://schemas.microsoft.com/office/drawing/2014/main" id="{D76EB2FD-1B6C-45E3-8C28-D227C201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4994" y="763929"/>
            <a:ext cx="2747006" cy="5330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181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8CC2287-D82D-4712-93AB-6815458B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6583"/>
              </p:ext>
            </p:extLst>
          </p:nvPr>
        </p:nvGraphicFramePr>
        <p:xfrm>
          <a:off x="104172" y="1057534"/>
          <a:ext cx="11957627" cy="5719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66">
                  <a:extLst>
                    <a:ext uri="{9D8B030D-6E8A-4147-A177-3AD203B41FA5}">
                      <a16:colId xmlns:a16="http://schemas.microsoft.com/office/drawing/2014/main" val="1486295160"/>
                    </a:ext>
                  </a:extLst>
                </a:gridCol>
                <a:gridCol w="2130848">
                  <a:extLst>
                    <a:ext uri="{9D8B030D-6E8A-4147-A177-3AD203B41FA5}">
                      <a16:colId xmlns:a16="http://schemas.microsoft.com/office/drawing/2014/main" val="2443547431"/>
                    </a:ext>
                  </a:extLst>
                </a:gridCol>
                <a:gridCol w="2191297">
                  <a:extLst>
                    <a:ext uri="{9D8B030D-6E8A-4147-A177-3AD203B41FA5}">
                      <a16:colId xmlns:a16="http://schemas.microsoft.com/office/drawing/2014/main" val="462618453"/>
                    </a:ext>
                  </a:extLst>
                </a:gridCol>
                <a:gridCol w="2229078">
                  <a:extLst>
                    <a:ext uri="{9D8B030D-6E8A-4147-A177-3AD203B41FA5}">
                      <a16:colId xmlns:a16="http://schemas.microsoft.com/office/drawing/2014/main" val="2408297748"/>
                    </a:ext>
                  </a:extLst>
                </a:gridCol>
                <a:gridCol w="117058">
                  <a:extLst>
                    <a:ext uri="{9D8B030D-6E8A-4147-A177-3AD203B41FA5}">
                      <a16:colId xmlns:a16="http://schemas.microsoft.com/office/drawing/2014/main" val="1874619441"/>
                    </a:ext>
                  </a:extLst>
                </a:gridCol>
                <a:gridCol w="2191297">
                  <a:extLst>
                    <a:ext uri="{9D8B030D-6E8A-4147-A177-3AD203B41FA5}">
                      <a16:colId xmlns:a16="http://schemas.microsoft.com/office/drawing/2014/main" val="808292015"/>
                    </a:ext>
                  </a:extLst>
                </a:gridCol>
                <a:gridCol w="2206409">
                  <a:extLst>
                    <a:ext uri="{9D8B030D-6E8A-4147-A177-3AD203B41FA5}">
                      <a16:colId xmlns:a16="http://schemas.microsoft.com/office/drawing/2014/main" val="1434771985"/>
                    </a:ext>
                  </a:extLst>
                </a:gridCol>
                <a:gridCol w="453374">
                  <a:extLst>
                    <a:ext uri="{9D8B030D-6E8A-4147-A177-3AD203B41FA5}">
                      <a16:colId xmlns:a16="http://schemas.microsoft.com/office/drawing/2014/main" val="3728928933"/>
                    </a:ext>
                  </a:extLst>
                </a:gridCol>
              </a:tblGrid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</a:p>
                    <a:p>
                      <a:pPr latinLnBrk="1"/>
                      <a:r>
                        <a:rPr lang="ko-KR" altLang="en-US" sz="1800" dirty="0"/>
                        <a:t>개발 목표 선정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2233556354"/>
                  </a:ext>
                </a:extLst>
              </a:tr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17/18/19</a:t>
                      </a:r>
                    </a:p>
                    <a:p>
                      <a:pPr latinLnBrk="1"/>
                      <a:r>
                        <a:rPr lang="ko-KR" altLang="en-US" sz="1800" dirty="0"/>
                        <a:t>상세정보 창 구현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20/21</a:t>
                      </a:r>
                    </a:p>
                    <a:p>
                      <a:pPr latinLnBrk="1"/>
                      <a:r>
                        <a:rPr lang="ko-KR" altLang="en-US" sz="1800" dirty="0"/>
                        <a:t>커스텀 캘린더 구현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123977052"/>
                  </a:ext>
                </a:extLst>
              </a:tr>
              <a:tr h="1191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24</a:t>
                      </a:r>
                    </a:p>
                    <a:p>
                      <a:pPr latinLnBrk="1"/>
                      <a:r>
                        <a:rPr lang="ko-KR" altLang="en-US" sz="1800" dirty="0"/>
                        <a:t>커스텀 캘린더</a:t>
                      </a:r>
                      <a:r>
                        <a:rPr lang="en-US" altLang="ko-KR" sz="1800" dirty="0"/>
                        <a:t> /</a:t>
                      </a:r>
                    </a:p>
                    <a:p>
                      <a:pPr latinLnBrk="1"/>
                      <a:r>
                        <a:rPr lang="ko-KR" altLang="en-US" sz="1800" dirty="0"/>
                        <a:t>상세정보창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점검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25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26</a:t>
                      </a:r>
                    </a:p>
                    <a:p>
                      <a:pPr latinLnBrk="1"/>
                      <a:r>
                        <a:rPr lang="ko-KR" altLang="en-US" sz="1800" dirty="0"/>
                        <a:t>중간발표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27/28</a:t>
                      </a:r>
                    </a:p>
                    <a:p>
                      <a:pPr latinLnBrk="1"/>
                      <a:r>
                        <a:rPr lang="en-US" altLang="ko-KR" sz="1800" dirty="0"/>
                        <a:t>Tab</a:t>
                      </a:r>
                    </a:p>
                    <a:p>
                      <a:pPr latinLnBrk="1"/>
                      <a:r>
                        <a:rPr lang="en-US" altLang="ko-KR" sz="1800" dirty="0"/>
                        <a:t>Fragment</a:t>
                      </a:r>
                    </a:p>
                    <a:p>
                      <a:pPr latinLnBrk="1"/>
                      <a:r>
                        <a:rPr lang="en-US" altLang="ko-KR" sz="1800" dirty="0" err="1"/>
                        <a:t>Viewpager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664171987"/>
                  </a:ext>
                </a:extLst>
              </a:tr>
              <a:tr h="1191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1/1</a:t>
                      </a:r>
                    </a:p>
                  </a:txBody>
                  <a:tcPr marL="91658" marR="91658" marT="45829" marB="45829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2/3</a:t>
                      </a:r>
                    </a:p>
                    <a:p>
                      <a:pPr latinLnBrk="1"/>
                      <a:r>
                        <a:rPr lang="ko-KR" altLang="en-US" sz="1800" dirty="0"/>
                        <a:t>검색 창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통계 그래프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계산기 기능 구현</a:t>
                      </a:r>
                      <a:endParaRPr lang="en-US" altLang="ko-KR" sz="1800" dirty="0"/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</a:p>
                    <a:p>
                      <a:pPr latinLnBrk="1"/>
                      <a:r>
                        <a:rPr lang="ko-KR" altLang="en-US" sz="1800" dirty="0"/>
                        <a:t>리뷰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232533595"/>
                  </a:ext>
                </a:extLst>
              </a:tr>
              <a:tr h="111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</a:p>
                    <a:p>
                      <a:pPr latinLnBrk="1"/>
                      <a:r>
                        <a:rPr lang="ko-KR" altLang="en-US" sz="1800" dirty="0"/>
                        <a:t>알림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이미지 넣기 구현</a:t>
                      </a: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</a:p>
                  </a:txBody>
                  <a:tcPr marL="91658" marR="91658" marT="45829" marB="45829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</a:p>
                  </a:txBody>
                  <a:tcPr marL="91658" marR="91658" marT="45829" marB="4582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658" marR="91658" marT="45829" marB="45829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658" marR="91658" marT="45829" marB="45829"/>
                </a:tc>
                <a:extLst>
                  <a:ext uri="{0D108BD9-81ED-4DB2-BD59-A6C34878D82A}">
                    <a16:rowId xmlns:a16="http://schemas.microsoft.com/office/drawing/2014/main" val="380663617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47A851-3126-4116-A3A0-52C882D86D6B}"/>
              </a:ext>
            </a:extLst>
          </p:cNvPr>
          <p:cNvSpPr txBox="1"/>
          <p:nvPr/>
        </p:nvSpPr>
        <p:spPr>
          <a:xfrm>
            <a:off x="4881554" y="0"/>
            <a:ext cx="2507852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/>
              <a:t>일정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077932" y="44789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pc="-150" dirty="0"/>
              <a:t>목       차</a:t>
            </a:r>
            <a:endParaRPr kumimoji="1" lang="ja-JP" altLang="en-US" sz="4000" spc="-150" dirty="0"/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id="{F538DB2E-5A77-49C2-89FC-6A11C912D00E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">
            <a:extLst>
              <a:ext uri="{FF2B5EF4-FFF2-40B4-BE49-F238E27FC236}">
                <a16:creationId xmlns:a16="http://schemas.microsoft.com/office/drawing/2014/main" id="{25DDF9C2-F846-4D06-AE69-90CA04CAC7F2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829C41E-354C-4F11-9807-4F6401DBC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943671"/>
              </p:ext>
            </p:extLst>
          </p:nvPr>
        </p:nvGraphicFramePr>
        <p:xfrm>
          <a:off x="1450692" y="1173685"/>
          <a:ext cx="9290614" cy="523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  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C0AB2AC-235A-4F27-AD45-B002B90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92" y="1073207"/>
            <a:ext cx="1102681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미래생활을 알차게 계획 할 수 있게끔 만들어 주는 중요한 요소 중 하나는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우리들의 자산 관리입니다</a:t>
            </a:r>
          </a:p>
          <a:p>
            <a:pPr>
              <a:buFontTx/>
              <a:buChar char="-"/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시간과 노력을 쏟아 부어서 얻어낸 자신의 자산은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자신이 책임지며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잘 관리함으로써 좀더 알차게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미래를 계획 할 수 있습니다</a:t>
            </a:r>
          </a:p>
          <a:p>
            <a:pPr>
              <a:buFontTx/>
              <a:buChar char="-"/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이를 실현 시키기 위한 효율 적인 방법은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자신만의 입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출입 내역을 작성하는 것 입니다</a:t>
            </a: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어느 어플리케이션이나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시간과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날짜는 필수적이기에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개발과 학습을 병행하는 목적으로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가계부를 선택 하였습니다</a:t>
            </a: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  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42" name="Picture 18" descr="ê´ë ¨ ì´ë¯¸ì§">
            <a:extLst>
              <a:ext uri="{FF2B5EF4-FFF2-40B4-BE49-F238E27FC236}">
                <a16:creationId xmlns:a16="http://schemas.microsoft.com/office/drawing/2014/main" id="{698188AB-A1D6-49B2-A9DF-E6C4F81D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560">
            <a:off x="4925992" y="1359287"/>
            <a:ext cx="2623594" cy="6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ê´ë ¨ ì´ë¯¸ì§">
            <a:extLst>
              <a:ext uri="{FF2B5EF4-FFF2-40B4-BE49-F238E27FC236}">
                <a16:creationId xmlns:a16="http://schemas.microsoft.com/office/drawing/2014/main" id="{DACBD4CA-2F61-4A11-9B5B-0ED42DF0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71" y="2249108"/>
            <a:ext cx="6495510" cy="363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0550138C-5F75-4C06-BEA6-4140A44D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034">
            <a:off x="8080367" y="4812188"/>
            <a:ext cx="3051310" cy="14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ì ëí ì´ë¯¸ì§ ê²ìê²°ê³¼">
            <a:extLst>
              <a:ext uri="{FF2B5EF4-FFF2-40B4-BE49-F238E27FC236}">
                <a16:creationId xmlns:a16="http://schemas.microsoft.com/office/drawing/2014/main" id="{E7FB8921-E156-4DFB-9AFB-7FC2C2C8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263" y="1895500"/>
            <a:ext cx="3654914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id="{C392C4DA-19F2-4240-96B1-E631DB7F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38922" y="1988327"/>
            <a:ext cx="2622312" cy="10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ì ëí ì´ë¯¸ì§ ê²ìê²°ê³¼">
            <a:extLst>
              <a:ext uri="{FF2B5EF4-FFF2-40B4-BE49-F238E27FC236}">
                <a16:creationId xmlns:a16="http://schemas.microsoft.com/office/drawing/2014/main" id="{0C8AB5A3-5A50-4153-8CCA-89696CC1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6" y="4845061"/>
            <a:ext cx="2701044" cy="15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  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0AE1A6C6-B604-4737-AEAC-5F2DE620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3" y="1445877"/>
            <a:ext cx="601572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눈에 자신의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지출을 확인 할 수 있는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캘린더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통계 그래프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 날짜의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지출을 확인 할 수 있는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상세정보 창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키워드 검색 기능을 이용해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원하는 수입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지출 내역을 손쉽고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빠르게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 기능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5E334D2-F690-4541-AF51-87997D26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76462"/>
            <a:ext cx="601572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계산기 기능 및 복사기능을 제공하여 손쉽게 입력 및 검색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계산 기능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화면 색 설정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개발자 정보 및 메일 기능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설정 화면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DF9D0F7-77BE-488C-9EBA-0FAE5B7C6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19788"/>
              </p:ext>
            </p:extLst>
          </p:nvPr>
        </p:nvGraphicFramePr>
        <p:xfrm>
          <a:off x="2793357" y="1175152"/>
          <a:ext cx="6605286" cy="322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3B4D7-9694-45B3-ABF9-8CAB7539BE94}"/>
              </a:ext>
            </a:extLst>
          </p:cNvPr>
          <p:cNvCxnSpPr/>
          <p:nvPr/>
        </p:nvCxnSpPr>
        <p:spPr>
          <a:xfrm>
            <a:off x="3507129" y="3646026"/>
            <a:ext cx="775504" cy="77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B43706-5894-44B2-BE09-E7DFE4CD587C}"/>
              </a:ext>
            </a:extLst>
          </p:cNvPr>
          <p:cNvCxnSpPr/>
          <p:nvPr/>
        </p:nvCxnSpPr>
        <p:spPr>
          <a:xfrm flipH="1">
            <a:off x="4490658" y="3646026"/>
            <a:ext cx="752674" cy="75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A8E8B7-D4D2-4F41-BE66-FAE242019E2D}"/>
              </a:ext>
            </a:extLst>
          </p:cNvPr>
          <p:cNvGrpSpPr/>
          <p:nvPr/>
        </p:nvGrpSpPr>
        <p:grpSpPr>
          <a:xfrm>
            <a:off x="3674070" y="4243278"/>
            <a:ext cx="1425151" cy="712575"/>
            <a:chOff x="1727850" y="1761414"/>
            <a:chExt cx="1425151" cy="7125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61C4CD-29E5-4176-9919-23F521D7A929}"/>
                </a:ext>
              </a:extLst>
            </p:cNvPr>
            <p:cNvSpPr/>
            <p:nvPr/>
          </p:nvSpPr>
          <p:spPr>
            <a:xfrm>
              <a:off x="1727850" y="1761414"/>
              <a:ext cx="1425151" cy="7125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0FE21-4A3C-4207-98C4-89C51A6B81A7}"/>
                </a:ext>
              </a:extLst>
            </p:cNvPr>
            <p:cNvSpPr txBox="1"/>
            <p:nvPr/>
          </p:nvSpPr>
          <p:spPr>
            <a:xfrm>
              <a:off x="1727850" y="1761414"/>
              <a:ext cx="1425151" cy="71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kern="1200" dirty="0"/>
                <a:t>상세보기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9C476C-F1A3-4B6F-96EE-1B5AD18547AE}"/>
              </a:ext>
            </a:extLst>
          </p:cNvPr>
          <p:cNvCxnSpPr/>
          <p:nvPr/>
        </p:nvCxnSpPr>
        <p:spPr>
          <a:xfrm>
            <a:off x="6748041" y="2332878"/>
            <a:ext cx="1261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26736C-D1A7-4C43-8BF0-5547849E24B5}"/>
              </a:ext>
            </a:extLst>
          </p:cNvPr>
          <p:cNvGrpSpPr/>
          <p:nvPr/>
        </p:nvGrpSpPr>
        <p:grpSpPr>
          <a:xfrm>
            <a:off x="7949485" y="1892094"/>
            <a:ext cx="1425151" cy="712575"/>
            <a:chOff x="5176717" y="1761414"/>
            <a:chExt cx="1425151" cy="7125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A6992B-8326-452F-A39D-6103A3C5E600}"/>
                </a:ext>
              </a:extLst>
            </p:cNvPr>
            <p:cNvSpPr/>
            <p:nvPr/>
          </p:nvSpPr>
          <p:spPr>
            <a:xfrm>
              <a:off x="5176717" y="1761414"/>
              <a:ext cx="1425151" cy="7125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EB22F-6213-4CDC-9481-CD6FC8129549}"/>
                </a:ext>
              </a:extLst>
            </p:cNvPr>
            <p:cNvSpPr txBox="1"/>
            <p:nvPr/>
          </p:nvSpPr>
          <p:spPr>
            <a:xfrm>
              <a:off x="5176717" y="1761414"/>
              <a:ext cx="1425151" cy="71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200" dirty="0"/>
                <a:t>설정</a:t>
              </a:r>
              <a:endParaRPr lang="ko-KR" altLang="en-US" sz="2200" kern="1200" dirty="0"/>
            </a:p>
          </p:txBody>
        </p:sp>
      </p:grpSp>
      <p:sp>
        <p:nvSpPr>
          <p:cNvPr id="37" name="テキスト ボックス 3">
            <a:extLst>
              <a:ext uri="{FF2B5EF4-FFF2-40B4-BE49-F238E27FC236}">
                <a16:creationId xmlns:a16="http://schemas.microsoft.com/office/drawing/2014/main" id="{817E0314-3418-4989-949D-4E765C076C0E}"/>
              </a:ext>
            </a:extLst>
          </p:cNvPr>
          <p:cNvSpPr txBox="1"/>
          <p:nvPr/>
        </p:nvSpPr>
        <p:spPr>
          <a:xfrm>
            <a:off x="1426582" y="35118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  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テキスト ボックス 4">
            <a:extLst>
              <a:ext uri="{FF2B5EF4-FFF2-40B4-BE49-F238E27FC236}">
                <a16:creationId xmlns:a16="http://schemas.microsoft.com/office/drawing/2014/main" id="{8712E9FA-59B9-4040-81D3-21B6D0DAB6E7}"/>
              </a:ext>
            </a:extLst>
          </p:cNvPr>
          <p:cNvSpPr txBox="1"/>
          <p:nvPr/>
        </p:nvSpPr>
        <p:spPr>
          <a:xfrm>
            <a:off x="284923" y="3511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8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커스텀 캘린더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C:\Users\KOSTA\Desktop\Screenshot_1546840400.png">
            <a:extLst>
              <a:ext uri="{FF2B5EF4-FFF2-40B4-BE49-F238E27FC236}">
                <a16:creationId xmlns:a16="http://schemas.microsoft.com/office/drawing/2014/main" id="{AB9B8814-6D2D-4A88-8822-81D368AB8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2588" y="239663"/>
            <a:ext cx="3845314" cy="6378674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714927" y="1503000"/>
            <a:ext cx="566928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이전 달</a:t>
            </a:r>
            <a:r>
              <a:rPr lang="en-US" altLang="ko-KR" sz="2400" dirty="0"/>
              <a:t> / </a:t>
            </a:r>
            <a:r>
              <a:rPr lang="ko-KR" altLang="en-US" sz="2400" dirty="0"/>
              <a:t>다음 달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일마다 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월 합계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일을 눌러서 상세정보 창 들어가기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548074" y="1019037"/>
            <a:ext cx="4505255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검색 창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r>
              <a:rPr lang="ko-KR" altLang="en-US" sz="2400" dirty="0"/>
              <a:t>최신순으로 모든 내역 기본 출력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2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400" dirty="0"/>
              <a:t>키워드에 맞는 내역 출력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400" dirty="0"/>
              <a:t>눌러서 해당날짜 상세내역 창으로 이동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8" name="Picture 2" descr="C:\Users\KOSTA\Desktop\Screenshot_1546839666.png">
            <a:extLst>
              <a:ext uri="{FF2B5EF4-FFF2-40B4-BE49-F238E27FC236}">
                <a16:creationId xmlns:a16="http://schemas.microsoft.com/office/drawing/2014/main" id="{5259AA10-F432-40B0-B169-73F5E4D1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097" y="366004"/>
            <a:ext cx="3323489" cy="6165833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676.png">
            <a:extLst>
              <a:ext uri="{FF2B5EF4-FFF2-40B4-BE49-F238E27FC236}">
                <a16:creationId xmlns:a16="http://schemas.microsoft.com/office/drawing/2014/main" id="{9E21C6F8-5128-4BE6-B5FA-8BE7881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2928" y="366004"/>
            <a:ext cx="3234974" cy="6141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04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098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F25D2-6800-4E32-91B1-347815340F5A}"/>
              </a:ext>
            </a:extLst>
          </p:cNvPr>
          <p:cNvSpPr txBox="1"/>
          <p:nvPr/>
        </p:nvSpPr>
        <p:spPr>
          <a:xfrm>
            <a:off x="460284" y="1503000"/>
            <a:ext cx="4409426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en-US" altLang="ko-KR" sz="2400" u="sng" dirty="0" err="1"/>
              <a:t>MPAndroidChart</a:t>
            </a:r>
            <a:r>
              <a:rPr lang="ko-KR" altLang="en-US" sz="2400" dirty="0"/>
              <a:t>를 이용한 꺾은선</a:t>
            </a:r>
            <a:r>
              <a:rPr lang="en-US" altLang="ko-KR" sz="2400" dirty="0"/>
              <a:t>,</a:t>
            </a:r>
            <a:r>
              <a:rPr lang="ko-KR" altLang="en-US" sz="2400" dirty="0"/>
              <a:t> 막대그래프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연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</a:t>
            </a:r>
            <a:r>
              <a:rPr lang="en-US" altLang="ko-KR" sz="2400" dirty="0" err="1"/>
              <a:t>db</a:t>
            </a:r>
            <a:r>
              <a:rPr lang="ko-KR" altLang="en-US" sz="2400" dirty="0"/>
              <a:t>를 이용한 실시간 반영 표시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이전 연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확인 가능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8" name="Picture 2" descr="C:\Users\KOSTA\Desktop\Screenshot_1546839688.png">
            <a:extLst>
              <a:ext uri="{FF2B5EF4-FFF2-40B4-BE49-F238E27FC236}">
                <a16:creationId xmlns:a16="http://schemas.microsoft.com/office/drawing/2014/main" id="{64861EAB-4DFD-4DE7-9033-2CB18F3E5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434" y="270781"/>
            <a:ext cx="3350380" cy="6388436"/>
          </a:xfrm>
          <a:prstGeom prst="rect">
            <a:avLst/>
          </a:prstGeom>
          <a:noFill/>
        </p:spPr>
      </p:pic>
      <p:pic>
        <p:nvPicPr>
          <p:cNvPr id="9" name="Picture 3" descr="C:\Users\KOSTA\Desktop\Screenshot_1546839682.png">
            <a:extLst>
              <a:ext uri="{FF2B5EF4-FFF2-40B4-BE49-F238E27FC236}">
                <a16:creationId xmlns:a16="http://schemas.microsoft.com/office/drawing/2014/main" id="{C2942DE4-0F36-4D79-8630-EBBC5E3E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1484" y="270781"/>
            <a:ext cx="3255385" cy="6388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23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395</Words>
  <Application>Microsoft Office PowerPoint</Application>
  <PresentationFormat>와이드스크린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나눔스퀘어라운드 Regular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jay</cp:lastModifiedBy>
  <cp:revision>69</cp:revision>
  <dcterms:created xsi:type="dcterms:W3CDTF">2018-12-07T00:32:38Z</dcterms:created>
  <dcterms:modified xsi:type="dcterms:W3CDTF">2019-01-07T09:37:27Z</dcterms:modified>
</cp:coreProperties>
</file>