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1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8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4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6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7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9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DD18-EA94-4267-B16D-7C0434D556E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2706866" y="2258750"/>
                <a:ext cx="1622908" cy="16229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bIns="126000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66" y="2258750"/>
                <a:ext cx="1622908" cy="162290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7981725" y="2258750"/>
                <a:ext cx="1622908" cy="16229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bIns="126000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725" y="2258750"/>
                <a:ext cx="1622908" cy="162290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구부러진 연결선 10"/>
          <p:cNvCxnSpPr>
            <a:stCxn id="5" idx="1"/>
            <a:endCxn id="5" idx="3"/>
          </p:cNvCxnSpPr>
          <p:nvPr/>
        </p:nvCxnSpPr>
        <p:spPr>
          <a:xfrm rot="16200000" flipH="1">
            <a:off x="2370750" y="3070204"/>
            <a:ext cx="1147570" cy="12700"/>
          </a:xfrm>
          <a:prstGeom prst="curvedConnector5">
            <a:avLst>
              <a:gd name="adj1" fmla="val -19920"/>
              <a:gd name="adj2" fmla="val -10245008"/>
              <a:gd name="adj3" fmla="val 1199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6" idx="7"/>
            <a:endCxn id="6" idx="5"/>
          </p:cNvCxnSpPr>
          <p:nvPr/>
        </p:nvCxnSpPr>
        <p:spPr>
          <a:xfrm rot="16200000" flipH="1">
            <a:off x="8793179" y="3070204"/>
            <a:ext cx="1147570" cy="12700"/>
          </a:xfrm>
          <a:prstGeom prst="curvedConnector5">
            <a:avLst>
              <a:gd name="adj1" fmla="val -19920"/>
              <a:gd name="adj2" fmla="val 9805898"/>
              <a:gd name="adj3" fmla="val 11992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5" idx="7"/>
            <a:endCxn id="6" idx="1"/>
          </p:cNvCxnSpPr>
          <p:nvPr/>
        </p:nvCxnSpPr>
        <p:spPr>
          <a:xfrm rot="5400000" flipH="1" flipV="1">
            <a:off x="6155749" y="432775"/>
            <a:ext cx="12700" cy="4127289"/>
          </a:xfrm>
          <a:prstGeom prst="curvedConnector3">
            <a:avLst>
              <a:gd name="adj1" fmla="val 861469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5" idx="5"/>
            <a:endCxn id="6" idx="3"/>
          </p:cNvCxnSpPr>
          <p:nvPr/>
        </p:nvCxnSpPr>
        <p:spPr>
          <a:xfrm rot="16200000" flipH="1">
            <a:off x="6155749" y="1580344"/>
            <a:ext cx="12700" cy="4127289"/>
          </a:xfrm>
          <a:prstGeom prst="curvedConnector3">
            <a:avLst>
              <a:gd name="adj1" fmla="val 845349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9523" y="1889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09653" y="9858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09653" y="488230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10554" y="1889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19385" y="1480783"/>
            <a:ext cx="110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reward 5</a:t>
            </a:r>
          </a:p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 0.5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01272" y="3881658"/>
            <a:ext cx="122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reward 10</a:t>
            </a:r>
          </a:p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4887" y="2753388"/>
            <a:ext cx="110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reward 5</a:t>
            </a:r>
          </a:p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 0.5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655390" y="2753388"/>
            <a:ext cx="119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reward -1</a:t>
            </a:r>
          </a:p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2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JoonsuRyu</dc:creator>
  <cp:lastModifiedBy>JoonsuRyu</cp:lastModifiedBy>
  <cp:revision>2</cp:revision>
  <dcterms:created xsi:type="dcterms:W3CDTF">2022-02-15T11:01:36Z</dcterms:created>
  <dcterms:modified xsi:type="dcterms:W3CDTF">2022-02-15T11:33:13Z</dcterms:modified>
</cp:coreProperties>
</file>