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1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8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0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84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6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7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1DD18-EA94-4267-B16D-7C0434D556E3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9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DD18-EA94-4267-B16D-7C0434D556E3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F67B-BE76-4719-8B3C-3D73509D7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5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9070645"/>
                  </p:ext>
                </p:extLst>
              </p:nvPr>
            </p:nvGraphicFramePr>
            <p:xfrm>
              <a:off x="3358295" y="1683493"/>
              <a:ext cx="5991651" cy="32839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7217">
                      <a:extLst>
                        <a:ext uri="{9D8B030D-6E8A-4147-A177-3AD203B41FA5}">
                          <a16:colId xmlns:a16="http://schemas.microsoft.com/office/drawing/2014/main" val="1432402846"/>
                        </a:ext>
                      </a:extLst>
                    </a:gridCol>
                    <a:gridCol w="1997217">
                      <a:extLst>
                        <a:ext uri="{9D8B030D-6E8A-4147-A177-3AD203B41FA5}">
                          <a16:colId xmlns:a16="http://schemas.microsoft.com/office/drawing/2014/main" val="2983563575"/>
                        </a:ext>
                      </a:extLst>
                    </a:gridCol>
                    <a:gridCol w="1997217">
                      <a:extLst>
                        <a:ext uri="{9D8B030D-6E8A-4147-A177-3AD203B41FA5}">
                          <a16:colId xmlns:a16="http://schemas.microsoft.com/office/drawing/2014/main" val="3518929845"/>
                        </a:ext>
                      </a:extLst>
                    </a:gridCol>
                  </a:tblGrid>
                  <a:tr h="7686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X, Y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160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180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0902418"/>
                      </a:ext>
                    </a:extLst>
                  </a:tr>
                  <a:tr h="12576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P(X)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smtClean="0"/>
                                    </m:ctrlPr>
                                  </m:fPr>
                                  <m:num>
                                    <m:r>
                                      <a:rPr lang="en-US" altLang="ko-KR" sz="2400" smtClean="0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400" smtClean="0"/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smtClean="0"/>
                                    </m:ctrlPr>
                                  </m:fPr>
                                  <m:num>
                                    <m:r>
                                      <a:rPr lang="en-US" altLang="ko-KR" sz="2400" smtClean="0"/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2400" smtClean="0"/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0308589"/>
                      </a:ext>
                    </a:extLst>
                  </a:tr>
                  <a:tr h="12576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P(Y)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smtClean="0"/>
                                    </m:ctrlPr>
                                  </m:fPr>
                                  <m:num>
                                    <m:r>
                                      <a:rPr lang="en-US" altLang="ko-KR" sz="2400" smtClean="0"/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2400" smtClean="0"/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smtClean="0"/>
                                    </m:ctrlPr>
                                  </m:fPr>
                                  <m:num>
                                    <m:r>
                                      <a:rPr lang="en-US" altLang="ko-KR" sz="2400" smtClean="0"/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400" smtClean="0"/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979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9070645"/>
                  </p:ext>
                </p:extLst>
              </p:nvPr>
            </p:nvGraphicFramePr>
            <p:xfrm>
              <a:off x="3358295" y="1683493"/>
              <a:ext cx="5991651" cy="32839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7217">
                      <a:extLst>
                        <a:ext uri="{9D8B030D-6E8A-4147-A177-3AD203B41FA5}">
                          <a16:colId xmlns:a16="http://schemas.microsoft.com/office/drawing/2014/main" val="1432402846"/>
                        </a:ext>
                      </a:extLst>
                    </a:gridCol>
                    <a:gridCol w="1997217">
                      <a:extLst>
                        <a:ext uri="{9D8B030D-6E8A-4147-A177-3AD203B41FA5}">
                          <a16:colId xmlns:a16="http://schemas.microsoft.com/office/drawing/2014/main" val="2983563575"/>
                        </a:ext>
                      </a:extLst>
                    </a:gridCol>
                    <a:gridCol w="1997217">
                      <a:extLst>
                        <a:ext uri="{9D8B030D-6E8A-4147-A177-3AD203B41FA5}">
                          <a16:colId xmlns:a16="http://schemas.microsoft.com/office/drawing/2014/main" val="3518929845"/>
                        </a:ext>
                      </a:extLst>
                    </a:gridCol>
                  </a:tblGrid>
                  <a:tr h="7686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X, Y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160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180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0902418"/>
                      </a:ext>
                    </a:extLst>
                  </a:tr>
                  <a:tr h="12576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P(X)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05" t="-61353" r="-100610" b="-100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5" t="-61353" r="-610" b="-100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308589"/>
                      </a:ext>
                    </a:extLst>
                  </a:tr>
                  <a:tr h="12576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smtClean="0"/>
                            <a:t>P(Y)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05" t="-162136" r="-100610" b="-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5" t="-162136" r="-610" b="-9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979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72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JoonsuRyu</dc:creator>
  <cp:lastModifiedBy>JoonsuRyu</cp:lastModifiedBy>
  <cp:revision>3</cp:revision>
  <dcterms:created xsi:type="dcterms:W3CDTF">2022-02-15T11:01:36Z</dcterms:created>
  <dcterms:modified xsi:type="dcterms:W3CDTF">2022-03-03T10:43:57Z</dcterms:modified>
</cp:coreProperties>
</file>