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CC38A-4B7F-4C38-A742-6C20AC272DF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43BD3-3339-4C45-9593-D657DB43C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수입 과일에 밀려서 감귤 소비가 줄고 있다는 기사 추가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문제의식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감귤 과잉생산 </a:t>
            </a:r>
            <a:r>
              <a:rPr lang="en-US" altLang="ko-KR" b="1" dirty="0">
                <a:solidFill>
                  <a:schemeClr val="bg1"/>
                </a:solidFill>
              </a:rPr>
              <a:t>+</a:t>
            </a:r>
            <a:r>
              <a:rPr lang="ko-KR" altLang="en-US" b="1" dirty="0">
                <a:solidFill>
                  <a:schemeClr val="bg1"/>
                </a:solidFill>
              </a:rPr>
              <a:t> 수요감소 </a:t>
            </a:r>
            <a:r>
              <a:rPr lang="en-US" altLang="ko-KR" b="1" dirty="0">
                <a:solidFill>
                  <a:schemeClr val="bg1"/>
                </a:solidFill>
              </a:rPr>
              <a:t>=&gt;</a:t>
            </a:r>
            <a:r>
              <a:rPr lang="ko-KR" altLang="en-US" b="1" dirty="0">
                <a:solidFill>
                  <a:schemeClr val="bg1"/>
                </a:solidFill>
              </a:rPr>
              <a:t> 폐기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미리 예측해서 대응할 수 있다면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“</a:t>
            </a:r>
            <a:r>
              <a:rPr lang="ko-KR" altLang="en-US" b="1" dirty="0">
                <a:solidFill>
                  <a:schemeClr val="bg1"/>
                </a:solidFill>
              </a:rPr>
              <a:t>생산 </a:t>
            </a:r>
            <a:r>
              <a:rPr lang="en-US" altLang="ko-KR" b="1" dirty="0">
                <a:solidFill>
                  <a:schemeClr val="bg1"/>
                </a:solidFill>
              </a:rPr>
              <a:t>–</a:t>
            </a:r>
            <a:r>
              <a:rPr lang="ko-KR" altLang="en-US" b="1" dirty="0">
                <a:solidFill>
                  <a:schemeClr val="bg1"/>
                </a:solidFill>
              </a:rPr>
              <a:t> 수요 균형</a:t>
            </a:r>
            <a:r>
              <a:rPr lang="en-US" altLang="ko-KR" b="1" dirty="0">
                <a:solidFill>
                  <a:schemeClr val="bg1"/>
                </a:solidFill>
              </a:rPr>
              <a:t>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F42D-ED76-492B-A214-1873406FBE1C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1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9742-E188-4474-B989-DFD1E552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D1894-4DBF-4CB2-8E7A-163E43EB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E03B0-D495-4B66-A2A6-D1C06A4A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F06EF-8952-4A33-9C57-8EF8EA23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D67C2-9A18-433A-89A8-14F77132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8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07334-574F-4E74-B4C9-6FF86AD4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CCE11-CBB5-4B1F-9C13-F9AF2546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206D-32F4-4902-9CBA-877D5632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C5317-F06F-4D0A-9D9F-003F5C5C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9EBF9-3CBF-4D98-BD41-F1707BC9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0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CDCEE4-3738-44FB-B695-9E5941D1D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D1217-2845-4124-8356-BA680E35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48165-428F-4E6C-8F94-31C7561B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B7471-C477-4DB5-8853-1F9FF929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D7577-64B2-4C13-AFE5-B68083AB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6920E-8791-4149-88FC-E95F2F49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4B6FE-28E8-40CC-9091-82D71A5B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76813-1083-442F-9EB9-C1F057E3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281BF-75C1-485D-BA4F-6392E2BB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0E1B1-360F-4B46-A813-CA992B7D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9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AD3B6-5057-4F53-B51B-DF52B657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5F902-0FC6-40DD-97F0-48DFA5C8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34EF1-9C39-464B-AF8A-C11E89D4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88CD5-AF27-465D-976E-E8ABE8F3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6FD66-F580-437C-8DAC-88605952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6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ADDFD-3422-4F0E-9A08-55E60B92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4B2E0-A9AF-4679-B319-CEA1C1D51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FCD43-E45C-4A90-9B0C-F604D6E94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84E27-C362-4594-A8CB-4C50ED9D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87ABB-0434-4E96-A963-E1AE3E5B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263678-C320-4C09-82EC-20CF0774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3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DAC1D-9BF4-4DC2-84B7-17863C65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418EE-117C-48FF-971A-3A653876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8A04E-41D6-4D04-AEFF-B1F802C2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BEF8A-BB13-4CC5-9191-70815EE3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A8D4C8-B270-467D-B106-1A9D97396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31750-04C3-41E1-B358-B011C7C3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2D9AE2-BA37-49AB-B38E-6B631A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F0476D-6DBD-4F87-BE0B-286709B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EFD80-91B4-4928-8072-3FFC89FE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15ABE7-EAF8-47EC-810B-8629B54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05DC4A-1EBF-4ED8-95E6-7A77C466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0A5E55-4F0E-49CD-90C9-DB5AA38B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6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B4B596-B383-4218-942C-4BD1D65A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7460AB-1329-4048-89E5-68E8CBE9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71C07-B7D4-4994-924C-C9E3B111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1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9839-8660-460F-BD6D-2ACD4A40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CEB1-3070-4F47-8936-6CE3B5F2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8368B-D260-4F80-B299-0167B59D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C70A4-9AB9-4275-8D1B-7FBC0D49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9D96-823E-4292-969C-6779641A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2FEB1-5F92-4643-8363-B4079F5E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9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29EDD-99B6-408E-91FF-41C1371B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97001-7FF6-491C-8DF7-3798710C8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24C94-1600-418E-9DBF-76EA8FE2E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FA1A5-CC6F-40FE-BC2B-C29B0AB3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C474C-0782-4774-830C-D870F45D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D1EE13-F8B8-49E8-8496-92101F0B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6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0D7328-4DEE-430B-B4B4-528AE1F2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491F8-353E-441E-BF16-E5F9DFA4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DF450-EC78-4DEF-A176-EDCA8413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9A29-7AA6-4FC3-9374-8F38D691E89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40EBE-8489-4C3A-AD07-1322406B4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7B959-BE94-4F91-BA87-2DA0C5770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026C-58B4-4C9B-998B-CE3B7C53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7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F2D090-EA5F-4EC5-9889-B8760EC4315D}"/>
              </a:ext>
            </a:extLst>
          </p:cNvPr>
          <p:cNvSpPr/>
          <p:nvPr/>
        </p:nvSpPr>
        <p:spPr>
          <a:xfrm>
            <a:off x="459554" y="236166"/>
            <a:ext cx="4535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추가 기사 </a:t>
            </a:r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9134B2-C987-43B5-8E07-94404A34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8075">
            <a:off x="7157352" y="1632812"/>
            <a:ext cx="4348553" cy="3258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6D5D31-9068-4826-BEBB-D7EF3DDA6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92762">
            <a:off x="2566536" y="1973757"/>
            <a:ext cx="4111333" cy="41842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와이드스크린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Jiyoung</dc:creator>
  <cp:lastModifiedBy>Song Jiyoung</cp:lastModifiedBy>
  <cp:revision>1</cp:revision>
  <dcterms:created xsi:type="dcterms:W3CDTF">2020-01-23T01:20:07Z</dcterms:created>
  <dcterms:modified xsi:type="dcterms:W3CDTF">2020-01-23T01:21:03Z</dcterms:modified>
</cp:coreProperties>
</file>