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9674E-E21F-4525-93E6-C2A2CD7FA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E3EBA4-304C-4D3D-B2E3-50D805747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F973D-F3E0-4274-8986-280C75C6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453-AB4D-4FBC-8334-2205DE13BE1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D4351-3E48-46C9-89D9-0DD37258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40990-1202-4FB4-8B7E-DA6B091E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E2D3-FC2A-4E8B-A36E-ECB21BF0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87D8A-9759-4506-BA44-952F13CE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E7399-47E7-45C6-968A-4E6F611A8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35726-2A0E-46A6-B7F4-498F82B7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453-AB4D-4FBC-8334-2205DE13BE1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31D9D-3D38-45F3-B85A-BF971A7F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8A6CB-2E51-44FF-A48E-7F1CF8BC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E2D3-FC2A-4E8B-A36E-ECB21BF0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7BCD1D-5823-45B4-B988-439463117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DE68AB-199C-4491-844A-F4CF1C97C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F07B8-F586-4E3C-AC29-34FDFCA5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453-AB4D-4FBC-8334-2205DE13BE1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3C874-0A8F-4568-AA48-FD75653D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27237-88CD-4F40-9293-AFC16A11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E2D3-FC2A-4E8B-A36E-ECB21BF0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7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1AB72-7D53-404D-AA1F-B43D9B2E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5D71F-EBAB-428A-935D-CD3473315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B6B58-5367-49C5-9715-414D6083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453-AB4D-4FBC-8334-2205DE13BE1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253D5-72B7-4F75-B442-8E8C75A8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C41E4-3C7A-48B2-BBC6-838296DC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E2D3-FC2A-4E8B-A36E-ECB21BF0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7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1ADE4-BF95-4E9F-8AFC-A7467FA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0CCF1-F6FD-45F0-B869-72BCF40B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2CB0D-3C57-4229-AB21-4ED25E61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453-AB4D-4FBC-8334-2205DE13BE1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A7878-FB65-48C4-9954-0C7222D0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BEE9C-CD21-4C37-BD7B-C857AC40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E2D3-FC2A-4E8B-A36E-ECB21BF0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8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ADB25-0F83-40A9-9BC5-E9583333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812FD-B8BF-4B2C-B91D-23E57742C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FB5CF4-F486-492D-81AD-1FC2AFD34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34C94-F54F-4D06-A3BE-B23073F0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453-AB4D-4FBC-8334-2205DE13BE1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DD962-55AE-4B42-B00B-92DFB291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5F64C-A32B-4983-AA0F-E1DE36CE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E2D3-FC2A-4E8B-A36E-ECB21BF0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1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C333-7DCF-4E75-8D7B-6A198191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9C888-64D6-4ADC-95B5-4ADC82A19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882B8F-38B5-405D-920D-3F4B8172E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43F8BC-BAF5-4224-9C6E-D4C1C9008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CB8F83-6B06-404F-BDE0-E6BDAB7D8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09182E-C66D-4D81-88DF-27060B99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453-AB4D-4FBC-8334-2205DE13BE1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85E75-8BC7-4DBC-A8A3-1C35D59D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9DE40-51FC-4439-9FF7-3AA38399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E2D3-FC2A-4E8B-A36E-ECB21BF0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2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04C20-95D4-421A-B6C7-0FE9A7AB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FDB23E-2CF7-4A47-BD34-2905FC07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453-AB4D-4FBC-8334-2205DE13BE1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6D328-30B7-42C8-A163-29EC4934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0EE37-5163-4DC3-B6FE-BFCBFEA8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E2D3-FC2A-4E8B-A36E-ECB21BF0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37410C-6A85-4AD4-AB18-4B5A7280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453-AB4D-4FBC-8334-2205DE13BE1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425A4E-AC65-4274-8805-846D4428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A2B338-09A5-46CA-B858-05444D2B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E2D3-FC2A-4E8B-A36E-ECB21BF0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8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34EBD-25EC-49E3-8683-5DD8F8E0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1B91-C5CE-493A-B85C-E1D8C090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696D1-1178-4082-A8CE-E570B5552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E8F79A-2D38-4BDD-9610-EC5DF6DC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453-AB4D-4FBC-8334-2205DE13BE1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DEB95-2B01-473E-B098-B25D203A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6BD7A-2F74-425C-9E1B-1ECA6C1A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E2D3-FC2A-4E8B-A36E-ECB21BF0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3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41ABD-C230-4F0E-937F-E82A814E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96B799-607E-41BB-92F8-F57A3C33A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C25C3-C6EC-45F9-8A8E-4A3F37B51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0C702-2C0C-4681-80C4-A58FB671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453-AB4D-4FBC-8334-2205DE13BE1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6B660-FF61-4B5C-8C3D-BA133120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1B461-8901-4D46-96F3-E4C24B89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E2D3-FC2A-4E8B-A36E-ECB21BF0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0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F0A504-36C4-499A-B728-C8FEDA0C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997A5-C146-4A91-859F-0DDA727C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F542-404B-43FC-BCA2-90C4CF3CA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D453-AB4D-4FBC-8334-2205DE13BE1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B78D-88AA-4D12-A11E-5C3FDA272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250F0-A222-4BCE-8CBF-5C58370A8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E2D3-FC2A-4E8B-A36E-ECB21BF0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3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8C11F-3204-4961-B794-DEFF878E0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0CCC6-8858-42D6-A80C-EDE24E5F0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2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02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데이터분석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감귤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가공량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 분석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0B326A71-0970-40D8-8F12-515DCF4F9466}"/>
              </a:ext>
            </a:extLst>
          </p:cNvPr>
          <p:cNvSpPr/>
          <p:nvPr/>
        </p:nvSpPr>
        <p:spPr>
          <a:xfrm>
            <a:off x="513486" y="1817131"/>
            <a:ext cx="5498431" cy="685800"/>
          </a:xfrm>
          <a:prstGeom prst="homePlate">
            <a:avLst/>
          </a:prstGeom>
          <a:solidFill>
            <a:srgbClr val="FD9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감귤 </a:t>
            </a:r>
            <a:r>
              <a:rPr lang="ko-KR" altLang="en-US" dirty="0" err="1"/>
              <a:t>가공량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E6AD8-4B98-4621-9707-59EA86396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2" y="2909858"/>
            <a:ext cx="5957657" cy="354410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06DD24-1181-45EA-8F3B-1089CBBDB172}"/>
              </a:ext>
            </a:extLst>
          </p:cNvPr>
          <p:cNvSpPr/>
          <p:nvPr/>
        </p:nvSpPr>
        <p:spPr>
          <a:xfrm>
            <a:off x="7526923" y="4164905"/>
            <a:ext cx="3429099" cy="24120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생산량과 </a:t>
            </a:r>
            <a:r>
              <a:rPr lang="ko-KR" altLang="en-US" dirty="0" err="1"/>
              <a:t>가공량은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년 이후로 많이 안정화되었고</a:t>
            </a:r>
            <a:endParaRPr lang="en-US" altLang="ko-KR" dirty="0"/>
          </a:p>
          <a:p>
            <a:pPr algn="ctr"/>
            <a:r>
              <a:rPr lang="ko-KR" altLang="en-US" dirty="0"/>
              <a:t>가공품들의 수요는 점차 줄고 있음을 알 수 있습니다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389AF6-BF3B-4723-BDE6-86353901D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262" y="0"/>
            <a:ext cx="5881440" cy="354410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BF77068-6C26-4704-8E7D-9211E0FF12C8}"/>
              </a:ext>
            </a:extLst>
          </p:cNvPr>
          <p:cNvSpPr/>
          <p:nvPr/>
        </p:nvSpPr>
        <p:spPr>
          <a:xfrm>
            <a:off x="6400800" y="4924338"/>
            <a:ext cx="771787" cy="32717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E62FCF2-6620-46C6-998B-2972EA7BDD56}"/>
              </a:ext>
            </a:extLst>
          </p:cNvPr>
          <p:cNvSpPr/>
          <p:nvPr/>
        </p:nvSpPr>
        <p:spPr>
          <a:xfrm rot="5400000">
            <a:off x="8512865" y="3667949"/>
            <a:ext cx="423764" cy="35273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32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HY견고딕</vt:lpstr>
      <vt:lpstr>맑은 고딕</vt:lpstr>
      <vt:lpstr>조선일보명조</vt:lpstr>
      <vt:lpstr>Arial</vt:lpstr>
      <vt:lpstr>Impact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ICT01_14</dc:creator>
  <cp:lastModifiedBy>ICT01_14</cp:lastModifiedBy>
  <cp:revision>5</cp:revision>
  <dcterms:created xsi:type="dcterms:W3CDTF">2020-01-22T01:43:49Z</dcterms:created>
  <dcterms:modified xsi:type="dcterms:W3CDTF">2020-01-22T02:08:58Z</dcterms:modified>
</cp:coreProperties>
</file>