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332"/>
    <a:srgbClr val="659859"/>
    <a:srgbClr val="768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327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75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996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62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34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570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087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108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2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025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579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3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0173" r="38215" b="35672"/>
          <a:stretch/>
        </p:blipFill>
        <p:spPr>
          <a:xfrm>
            <a:off x="3948426" y="791737"/>
            <a:ext cx="3183468" cy="3429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49" y="4937206"/>
            <a:ext cx="88617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rPr>
              <a:t>Mandarin Theme PPT Template</a:t>
            </a:r>
            <a:endParaRPr kumimoji="1" lang="ko-KR" altLang="en-US" sz="6600" dirty="0">
              <a:solidFill>
                <a:srgbClr val="768149"/>
              </a:solidFill>
              <a:latin typeface="Giddyup Std" charset="0"/>
              <a:ea typeface="Giddyup Std" charset="0"/>
              <a:cs typeface="Giddyup Std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82"/>
          <a:stretch/>
        </p:blipFill>
        <p:spPr>
          <a:xfrm rot="156451" flipH="1">
            <a:off x="10176889" y="4242607"/>
            <a:ext cx="959526" cy="14785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2582"/>
          <a:stretch/>
        </p:blipFill>
        <p:spPr>
          <a:xfrm rot="1880870" flipH="1">
            <a:off x="10239232" y="4614904"/>
            <a:ext cx="524458" cy="10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72805" y="807468"/>
            <a:ext cx="391004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600" dirty="0">
                <a:solidFill>
                  <a:srgbClr val="659859"/>
                </a:solidFill>
                <a:latin typeface="Giddyup Std" charset="0"/>
                <a:ea typeface="Giddyup Std" charset="0"/>
                <a:cs typeface="Giddyup Std" charset="0"/>
              </a:rPr>
              <a:t>I</a:t>
            </a:r>
            <a:r>
              <a:rPr kumimoji="1" lang="en-US" altLang="ko-KR" sz="166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rPr>
              <a:t>ndex</a:t>
            </a:r>
            <a:endParaRPr kumimoji="1" lang="ko-KR" altLang="en-US" sz="16600" dirty="0">
              <a:solidFill>
                <a:srgbClr val="768149"/>
              </a:solidFill>
              <a:latin typeface="Giddyup Std" charset="0"/>
              <a:ea typeface="Giddyup Std" charset="0"/>
              <a:cs typeface="Giddyup Std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10024" y="252996"/>
            <a:ext cx="2097270" cy="1121741"/>
            <a:chOff x="948267" y="649769"/>
            <a:chExt cx="2162409" cy="1400993"/>
          </a:xfrm>
        </p:grpSpPr>
        <p:sp>
          <p:nvSpPr>
            <p:cNvPr id="3" name="TextBox 2"/>
            <p:cNvSpPr txBox="1"/>
            <p:nvPr/>
          </p:nvSpPr>
          <p:spPr>
            <a:xfrm>
              <a:off x="948267" y="807468"/>
              <a:ext cx="1512634" cy="595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500" dirty="0">
                  <a:solidFill>
                    <a:srgbClr val="768149"/>
                  </a:solidFill>
                  <a:latin typeface="Giddyup Std" charset="0"/>
                  <a:ea typeface="Giddyup Std" charset="0"/>
                  <a:cs typeface="Giddyup Std" charset="0"/>
                </a:rPr>
                <a:t>문제정의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42" r="30464"/>
            <a:stretch/>
          </p:blipFill>
          <p:spPr>
            <a:xfrm rot="3367540">
              <a:off x="2496526" y="463819"/>
              <a:ext cx="428199" cy="8001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24978" y="1331394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659859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Sub Title 1</a:t>
              </a:r>
              <a:endPara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24978" y="168143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659859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Sub Title 2</a:t>
              </a:r>
              <a:endPara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10024" y="1857719"/>
            <a:ext cx="2097272" cy="1340121"/>
            <a:chOff x="948267" y="727060"/>
            <a:chExt cx="2162411" cy="1673738"/>
          </a:xfrm>
        </p:grpSpPr>
        <p:sp>
          <p:nvSpPr>
            <p:cNvPr id="10" name="TextBox 9"/>
            <p:cNvSpPr txBox="1"/>
            <p:nvPr/>
          </p:nvSpPr>
          <p:spPr>
            <a:xfrm>
              <a:off x="948267" y="807468"/>
              <a:ext cx="11961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dirty="0">
                  <a:solidFill>
                    <a:srgbClr val="768149"/>
                  </a:solidFill>
                  <a:latin typeface="Giddyup Std" charset="0"/>
                  <a:ea typeface="Giddyup Std" charset="0"/>
                  <a:cs typeface="Giddyup Std" charset="0"/>
                </a:rPr>
                <a:t>Title 2</a:t>
              </a:r>
              <a:endParaRPr kumimoji="1" lang="ko-KR" altLang="en-US" sz="36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42" r="30464"/>
            <a:stretch/>
          </p:blipFill>
          <p:spPr>
            <a:xfrm rot="3367540">
              <a:off x="2496528" y="541110"/>
              <a:ext cx="428199" cy="8001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624978" y="1331394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659859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Sub Title 1</a:t>
              </a:r>
              <a:endPara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24978" y="168143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659859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Sub Title 2</a:t>
              </a:r>
              <a:endPara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24978" y="2031466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659859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Sub Title 3</a:t>
              </a:r>
              <a:endPara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87382" y="3338864"/>
            <a:ext cx="2121636" cy="1401810"/>
            <a:chOff x="948267" y="650013"/>
            <a:chExt cx="2187532" cy="1750785"/>
          </a:xfrm>
        </p:grpSpPr>
        <p:sp>
          <p:nvSpPr>
            <p:cNvPr id="16" name="TextBox 15"/>
            <p:cNvSpPr txBox="1"/>
            <p:nvPr/>
          </p:nvSpPr>
          <p:spPr>
            <a:xfrm>
              <a:off x="948267" y="807468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dirty="0">
                  <a:solidFill>
                    <a:srgbClr val="768149"/>
                  </a:solidFill>
                  <a:latin typeface="Giddyup Std" charset="0"/>
                  <a:ea typeface="Giddyup Std" charset="0"/>
                  <a:cs typeface="Giddyup Std" charset="0"/>
                </a:rPr>
                <a:t>Title 3</a:t>
              </a:r>
              <a:endParaRPr kumimoji="1" lang="ko-KR" altLang="en-US" sz="36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42" r="30464"/>
            <a:stretch/>
          </p:blipFill>
          <p:spPr>
            <a:xfrm rot="3367540">
              <a:off x="2521649" y="464063"/>
              <a:ext cx="428199" cy="8001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624978" y="1331394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659859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Sub Title 1</a:t>
              </a:r>
              <a:endPara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24978" y="168143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659859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Sub Title 2</a:t>
              </a:r>
              <a:endPara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24978" y="2031466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659859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Sub Title 3</a:t>
              </a:r>
              <a:endPara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363A6C-9380-4776-BE20-8FAD801D771A}"/>
              </a:ext>
            </a:extLst>
          </p:cNvPr>
          <p:cNvGrpSpPr/>
          <p:nvPr/>
        </p:nvGrpSpPr>
        <p:grpSpPr>
          <a:xfrm>
            <a:off x="910024" y="4811234"/>
            <a:ext cx="2097270" cy="1375924"/>
            <a:chOff x="948267" y="682344"/>
            <a:chExt cx="2162409" cy="17184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A2B8B6-2BF2-46C5-9DD9-19AC8764D1A4}"/>
                </a:ext>
              </a:extLst>
            </p:cNvPr>
            <p:cNvSpPr txBox="1"/>
            <p:nvPr/>
          </p:nvSpPr>
          <p:spPr>
            <a:xfrm>
              <a:off x="948267" y="807468"/>
              <a:ext cx="1383716" cy="807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dirty="0">
                  <a:solidFill>
                    <a:srgbClr val="768149"/>
                  </a:solidFill>
                  <a:latin typeface="Giddyup Std" charset="0"/>
                  <a:ea typeface="Giddyup Std" charset="0"/>
                  <a:cs typeface="Giddyup Std" charset="0"/>
                </a:rPr>
                <a:t>Title 4</a:t>
              </a:r>
              <a:endParaRPr kumimoji="1" lang="ko-KR" altLang="en-US" sz="36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F9BE804-8909-4279-9BBF-AA5B0E1D3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42" r="30464"/>
            <a:stretch/>
          </p:blipFill>
          <p:spPr>
            <a:xfrm rot="3367540">
              <a:off x="2496526" y="496394"/>
              <a:ext cx="428199" cy="8001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605758-6D28-4848-98DA-7571C20768ED}"/>
                </a:ext>
              </a:extLst>
            </p:cNvPr>
            <p:cNvSpPr txBox="1"/>
            <p:nvPr/>
          </p:nvSpPr>
          <p:spPr>
            <a:xfrm>
              <a:off x="1624978" y="1331394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659859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Sub Title 1</a:t>
              </a:r>
              <a:endPara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6607E3-CFA8-461B-86DF-B86AE9AD5BCA}"/>
                </a:ext>
              </a:extLst>
            </p:cNvPr>
            <p:cNvSpPr txBox="1"/>
            <p:nvPr/>
          </p:nvSpPr>
          <p:spPr>
            <a:xfrm>
              <a:off x="1624978" y="168143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659859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Sub Title 2</a:t>
              </a:r>
              <a:endPara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E3B8D8-7C89-461C-9A94-6A3526E39CE0}"/>
                </a:ext>
              </a:extLst>
            </p:cNvPr>
            <p:cNvSpPr txBox="1"/>
            <p:nvPr/>
          </p:nvSpPr>
          <p:spPr>
            <a:xfrm>
              <a:off x="1624978" y="2031466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659859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Sub Title 3</a:t>
              </a:r>
              <a:endPara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693" y="21006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5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rPr>
              <a:t>문제정의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0173" r="38215" b="35672"/>
          <a:stretch/>
        </p:blipFill>
        <p:spPr>
          <a:xfrm rot="1103447">
            <a:off x="1946095" y="179265"/>
            <a:ext cx="699686" cy="753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779" y="882296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제주도하면</a:t>
            </a:r>
            <a:r>
              <a: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 생각나는 대표 과일 귤</a:t>
            </a:r>
          </a:p>
        </p:txBody>
      </p:sp>
    </p:spTree>
    <p:extLst>
      <p:ext uri="{BB962C8B-B14F-4D97-AF65-F5344CB8AC3E}">
        <p14:creationId xmlns:p14="http://schemas.microsoft.com/office/powerpoint/2010/main" val="215365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693" y="21006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5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rPr>
              <a:t>문제정의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0173" r="38215" b="35672"/>
          <a:stretch/>
        </p:blipFill>
        <p:spPr>
          <a:xfrm rot="1103447">
            <a:off x="1946095" y="179265"/>
            <a:ext cx="699686" cy="753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779" y="882296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제주도하면</a:t>
            </a:r>
            <a:r>
              <a: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 생각나는 대표 과일 귤</a:t>
            </a:r>
          </a:p>
        </p:txBody>
      </p:sp>
    </p:spTree>
    <p:extLst>
      <p:ext uri="{BB962C8B-B14F-4D97-AF65-F5344CB8AC3E}">
        <p14:creationId xmlns:p14="http://schemas.microsoft.com/office/powerpoint/2010/main" val="265677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693" y="21006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5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rPr>
              <a:t>문제정의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0173" r="38215" b="35672"/>
          <a:stretch/>
        </p:blipFill>
        <p:spPr>
          <a:xfrm rot="1103447">
            <a:off x="1946095" y="179265"/>
            <a:ext cx="699686" cy="753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779" y="882296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과잉공급으로 인한 버려지는 아까운 귤들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9DC6FC-CFB6-4398-ABF3-FFB5EC4D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80" y="1449040"/>
            <a:ext cx="5472850" cy="48274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0D4040-DEF4-4369-8024-3F6B89369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13" y="1449040"/>
            <a:ext cx="5472850" cy="48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333" y="235965"/>
            <a:ext cx="2943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0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rPr>
              <a:t>PPT Icons</a:t>
            </a:r>
            <a:endParaRPr kumimoji="1" lang="ko-KR" altLang="en-US" sz="6000" dirty="0">
              <a:solidFill>
                <a:srgbClr val="768149"/>
              </a:solidFill>
              <a:latin typeface="Giddyup Std" charset="0"/>
              <a:ea typeface="Giddyup Std" charset="0"/>
              <a:cs typeface="Giddyup St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0173" r="38215" b="35672"/>
          <a:stretch/>
        </p:blipFill>
        <p:spPr>
          <a:xfrm rot="1103447">
            <a:off x="2953368" y="222009"/>
            <a:ext cx="699686" cy="753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475" y="931064"/>
            <a:ext cx="367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For Your Wonderful Presentation</a:t>
            </a:r>
            <a:endParaRPr kumimoji="1" lang="ko-KR" altLang="en-US" dirty="0">
              <a:solidFill>
                <a:srgbClr val="659859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1" t="9874" r="38636" b="36450"/>
          <a:stretch/>
        </p:blipFill>
        <p:spPr>
          <a:xfrm>
            <a:off x="2328056" y="2085492"/>
            <a:ext cx="2538312" cy="28285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67" y="5007469"/>
            <a:ext cx="1957920" cy="16890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73" y="5007469"/>
            <a:ext cx="1697921" cy="16076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463" y="5007469"/>
            <a:ext cx="1682184" cy="15927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" y="4038145"/>
            <a:ext cx="2316480" cy="2316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4" y="1356708"/>
            <a:ext cx="2920343" cy="27812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60" y="2711169"/>
            <a:ext cx="1798667" cy="15771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88" y="2584196"/>
            <a:ext cx="1835042" cy="16090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87" y="391620"/>
            <a:ext cx="1004380" cy="21372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04" y="391620"/>
            <a:ext cx="952119" cy="20260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267" y="391620"/>
            <a:ext cx="901432" cy="205581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956" y="391620"/>
            <a:ext cx="889399" cy="20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55" y="1637221"/>
            <a:ext cx="4080272" cy="35199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41455" y="2280668"/>
            <a:ext cx="23230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0" dirty="0">
                <a:solidFill>
                  <a:srgbClr val="FFC000"/>
                </a:solidFill>
                <a:latin typeface="Giddyup Std" charset="0"/>
                <a:ea typeface="Giddyup Std" charset="0"/>
                <a:cs typeface="Giddyup Std" charset="0"/>
              </a:rPr>
              <a:t>Thank</a:t>
            </a:r>
          </a:p>
          <a:p>
            <a:r>
              <a:rPr kumimoji="1" lang="en-US" altLang="ko-KR" sz="8000" dirty="0">
                <a:solidFill>
                  <a:srgbClr val="FFC000"/>
                </a:solidFill>
                <a:latin typeface="Giddyup Std" charset="0"/>
                <a:ea typeface="Giddyup Std" charset="0"/>
                <a:cs typeface="Giddyup Std" charset="0"/>
              </a:rPr>
              <a:t>YOU</a:t>
            </a:r>
            <a:endParaRPr kumimoji="1" lang="ko-KR" altLang="en-US" sz="8000" dirty="0">
              <a:solidFill>
                <a:srgbClr val="FFC000"/>
              </a:solidFill>
              <a:latin typeface="Giddyup Std" charset="0"/>
              <a:ea typeface="Giddyup Std" charset="0"/>
              <a:cs typeface="Giddyup St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71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Giddyup Std</vt:lpstr>
      <vt:lpstr>Nanum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ICT01_06</cp:lastModifiedBy>
  <cp:revision>9</cp:revision>
  <dcterms:created xsi:type="dcterms:W3CDTF">2016-11-29T09:26:18Z</dcterms:created>
  <dcterms:modified xsi:type="dcterms:W3CDTF">2020-01-15T03:59:48Z</dcterms:modified>
</cp:coreProperties>
</file>