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657D5-B230-9146-8CFC-A506859A2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38CCBC-6305-A54C-B876-1928E4865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6D36A-A359-8A43-B60B-ED359810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2A7B3-9072-F140-BBBE-B5F42F41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75EEB-28AA-294F-8DE1-EA9FDD4B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914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92777-4368-3E4A-A6BF-96635F19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5BB88-46BF-E646-8F4A-C618008B0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79884-C5AE-BD40-8D5E-86B5FE4F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750BC-761A-0642-A4BC-9969C358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9EEEB-B5E7-874B-822E-7BB1C490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84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784D57-9900-B043-A75D-2A72270E4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F397C-4DAF-6C45-9042-065F9895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DA3B9-0E6F-6241-A530-8031E158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E9A1B-5E59-1147-98F3-5D85EFAF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69186-91E7-7640-97F7-083372DF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27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BE9B-A767-E946-B163-4717B34C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41B2E-CC4E-8342-AEE0-08A1CE7C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B5E02-63BE-3F47-97EB-B2369F0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D55D3-E042-444A-8E3A-D952EA78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E0983-AC8C-F54B-9621-8F3994C3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98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F609-E6CE-E047-A6EB-35CE5A9D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B7E9B-64BD-2548-83E3-B2B23391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AB023-0EA2-D041-A343-B4116EB9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0BAD-07B3-6443-8D42-82AF4995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A8DE2-4322-AB48-BFB5-E41B8AA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329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9CAD8-B54A-D84E-8F7B-A802CCF4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36C56-C88E-9E48-B394-C765B8937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B1422F-DDB6-E243-9EF0-89A77DB3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C617F-4889-8E42-B2AD-D2AD0509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DF375-16F2-E641-9E40-EABC0B51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2840E-796F-A14F-8FA0-ACD6B6DF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24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C2BE-FD42-444D-9A5D-6D5821A5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26475-06F5-4C4D-9A52-99888EF3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E552C-D163-F249-B41B-1A332352C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A3320F-77D3-7844-854D-5EE83F843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9A5B5-D280-C74C-9971-40F4C5E79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F0916C-9062-2840-B2D4-9C7A7D82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E800C-43FC-F047-AAB1-7585877B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B5A7F-496E-304A-807A-3ED7BDCD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113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93E5-0092-6F4C-8C0F-4A111762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6A83A8-4EA5-E643-8BEA-04D76C05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73552E-685D-4746-BDE8-A0F0CAE6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BF65A-F22F-9247-A2E3-3E10E9B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38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8A9A7C-F816-2941-A09B-B38BF8F8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257000-2970-1A40-8B2B-9BCBA461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6576F-6797-C541-8688-1CDD36BC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308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A8972-BB94-554A-A770-58F3652C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699EB-870C-B84E-A071-F05C4C836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47B74-FB79-9941-8FB3-D48FBCB11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5DD1AB-80B3-3B45-870D-6D47B8BB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14799-960C-A74F-BD12-17D3CF7D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5DC05-E13D-6346-8A99-F3BACD4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664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C0ABE-B51D-BA40-B555-B1288115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483730-EBA2-A444-AEE0-A20221ED2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28C71-ECC9-234F-B9BB-585034018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57CA1-9F1C-3A4A-B5EA-1B4E0327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17074-0F55-F349-8DBF-0610D051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3D26B-B52A-E94A-9E18-2AE328B5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938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0D7100-001E-9546-BB8B-DD5B01CE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30561-BAF3-C940-8E00-A41C15013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61342-D24A-D04A-96C0-9492EA395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4375-04CD-5348-9AC5-5D0F8F379D96}" type="datetimeFigureOut">
              <a:rPr kumimoji="1" lang="ko-Kore-KR" altLang="en-US" smtClean="0"/>
              <a:t>2020. 2. 13.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D7F86-0857-234F-9AAE-104643907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8A905-1C70-E449-A085-4A40F45B7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F08F-4352-FE42-B8D5-10DC95A544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45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AD4154-81A3-C249-9589-BD424D93E8F6}"/>
              </a:ext>
            </a:extLst>
          </p:cNvPr>
          <p:cNvGrpSpPr/>
          <p:nvPr/>
        </p:nvGrpSpPr>
        <p:grpSpPr>
          <a:xfrm>
            <a:off x="2108168" y="1146337"/>
            <a:ext cx="7975663" cy="4858247"/>
            <a:chOff x="967662" y="1180729"/>
            <a:chExt cx="7273770" cy="4430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DEF4F7-BDBA-844E-B843-5A7D2784B3EA}"/>
                </a:ext>
              </a:extLst>
            </p:cNvPr>
            <p:cNvSpPr/>
            <p:nvPr/>
          </p:nvSpPr>
          <p:spPr>
            <a:xfrm>
              <a:off x="967664" y="2041864"/>
              <a:ext cx="1979721" cy="4882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음절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08D9B2-DD12-564F-89C2-EF58BC7170C3}"/>
                </a:ext>
              </a:extLst>
            </p:cNvPr>
            <p:cNvSpPr/>
            <p:nvPr/>
          </p:nvSpPr>
          <p:spPr>
            <a:xfrm>
              <a:off x="967665" y="2735802"/>
              <a:ext cx="1979720" cy="4882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단어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25D0899-F605-F14A-9469-BA996F02D6F7}"/>
                </a:ext>
              </a:extLst>
            </p:cNvPr>
            <p:cNvSpPr/>
            <p:nvPr/>
          </p:nvSpPr>
          <p:spPr>
            <a:xfrm>
              <a:off x="967664" y="3224074"/>
              <a:ext cx="1029812" cy="48827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HMM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66AF114-14CA-7840-A711-727D58BFEC54}"/>
                </a:ext>
              </a:extLst>
            </p:cNvPr>
            <p:cNvSpPr/>
            <p:nvPr/>
          </p:nvSpPr>
          <p:spPr>
            <a:xfrm>
              <a:off x="1997476" y="3224074"/>
              <a:ext cx="949909" cy="48827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CRF</a:t>
              </a:r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3BA30D-B5D0-A048-85B9-CFE65CAABD77}"/>
                </a:ext>
              </a:extLst>
            </p:cNvPr>
            <p:cNvSpPr/>
            <p:nvPr/>
          </p:nvSpPr>
          <p:spPr>
            <a:xfrm>
              <a:off x="967664" y="3712346"/>
              <a:ext cx="1979721" cy="48827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자체 사전 추가</a:t>
              </a:r>
              <a:endParaRPr kumimoji="1" lang="ko-Kore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2D5B56-4737-0147-8AE8-6B1CD1043F99}"/>
                </a:ext>
              </a:extLst>
            </p:cNvPr>
            <p:cNvSpPr/>
            <p:nvPr/>
          </p:nvSpPr>
          <p:spPr>
            <a:xfrm>
              <a:off x="967663" y="1206623"/>
              <a:ext cx="1979721" cy="48827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b="1" dirty="0"/>
                <a:t>전처리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72D188-0B12-D54C-93C2-44C1F43E762B}"/>
                </a:ext>
              </a:extLst>
            </p:cNvPr>
            <p:cNvSpPr/>
            <p:nvPr/>
          </p:nvSpPr>
          <p:spPr>
            <a:xfrm>
              <a:off x="3614687" y="1206623"/>
              <a:ext cx="1979721" cy="48827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b="1" dirty="0"/>
                <a:t>모델링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E649211-80AF-0542-90B0-F62C1F9A52BC}"/>
                </a:ext>
              </a:extLst>
            </p:cNvPr>
            <p:cNvSpPr/>
            <p:nvPr/>
          </p:nvSpPr>
          <p:spPr>
            <a:xfrm>
              <a:off x="3623562" y="2041863"/>
              <a:ext cx="1979721" cy="941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LS</a:t>
              </a:r>
              <a:r>
                <a:rPr kumimoji="1" lang="en-US" altLang="ko-KR" dirty="0"/>
                <a:t>TM</a:t>
              </a:r>
            </a:p>
            <a:p>
              <a:pPr algn="ctr"/>
              <a:r>
                <a:rPr kumimoji="1" lang="en-US" altLang="ko-KR" dirty="0"/>
                <a:t>(seq2seq)</a:t>
              </a:r>
              <a:endParaRPr kumimoji="1" lang="ko-Kore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8A4B72-9470-E344-B1A9-D034F2952FF9}"/>
                </a:ext>
              </a:extLst>
            </p:cNvPr>
            <p:cNvSpPr/>
            <p:nvPr/>
          </p:nvSpPr>
          <p:spPr>
            <a:xfrm>
              <a:off x="3623562" y="3220375"/>
              <a:ext cx="1979721" cy="941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Bidirectional</a:t>
              </a:r>
              <a:r>
                <a:rPr kumimoji="1" lang="ko-KR" altLang="en-US" dirty="0"/>
                <a:t> </a:t>
              </a:r>
              <a:r>
                <a:rPr kumimoji="1" lang="en-US" altLang="ko-Kore-KR" dirty="0"/>
                <a:t>LS</a:t>
              </a:r>
              <a:r>
                <a:rPr kumimoji="1" lang="en-US" altLang="ko-KR" dirty="0"/>
                <a:t>TM</a:t>
              </a:r>
            </a:p>
            <a:p>
              <a:pPr algn="ctr"/>
              <a:r>
                <a:rPr kumimoji="1" lang="en-US" altLang="ko-Kore-KR" dirty="0"/>
                <a:t>with</a:t>
              </a:r>
              <a:r>
                <a:rPr kumimoji="1" lang="ko-KR" altLang="en-US" dirty="0"/>
                <a:t> </a:t>
              </a:r>
              <a:r>
                <a:rPr kumimoji="1" lang="en-US" altLang="ko-Kore-KR" dirty="0"/>
                <a:t>att</a:t>
              </a:r>
              <a:r>
                <a:rPr kumimoji="1" lang="en-US" altLang="ko-KR" dirty="0"/>
                <a:t>ention</a:t>
              </a:r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B7B6DC9-1C36-C84D-94E0-6D12E0914DAE}"/>
                </a:ext>
              </a:extLst>
            </p:cNvPr>
            <p:cNvSpPr/>
            <p:nvPr/>
          </p:nvSpPr>
          <p:spPr>
            <a:xfrm>
              <a:off x="967662" y="4474347"/>
              <a:ext cx="4635621" cy="113708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(</a:t>
              </a:r>
              <a:r>
                <a:rPr kumimoji="1" lang="ko-KR" altLang="en-US" dirty="0"/>
                <a:t>전처리 불필요</a:t>
              </a:r>
              <a:r>
                <a:rPr kumimoji="1" lang="en-US" altLang="ko-KR" dirty="0"/>
                <a:t>)		</a:t>
              </a:r>
              <a:endParaRPr kumimoji="1" lang="ko-Kore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FA4E77B-9A23-FB4E-BF17-1FC007567DE2}"/>
                </a:ext>
              </a:extLst>
            </p:cNvPr>
            <p:cNvSpPr/>
            <p:nvPr/>
          </p:nvSpPr>
          <p:spPr>
            <a:xfrm>
              <a:off x="6261711" y="1180729"/>
              <a:ext cx="1979721" cy="48827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/>
                <a:t>평가</a:t>
              </a:r>
              <a:endParaRPr kumimoji="1" lang="ko-Kore-KR" altLang="en-US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E9DE0FC-6E40-3E4C-8985-BDD0B7FBBDAD}"/>
                </a:ext>
              </a:extLst>
            </p:cNvPr>
            <p:cNvSpPr/>
            <p:nvPr/>
          </p:nvSpPr>
          <p:spPr>
            <a:xfrm>
              <a:off x="6261710" y="2059619"/>
              <a:ext cx="1979721" cy="16527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Perplexity</a:t>
              </a:r>
              <a:endParaRPr kumimoji="1" lang="ko-Kore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C6DF58-9F96-9145-8539-BF4BF54A9505}"/>
                </a:ext>
              </a:extLst>
            </p:cNvPr>
            <p:cNvSpPr/>
            <p:nvPr/>
          </p:nvSpPr>
          <p:spPr>
            <a:xfrm>
              <a:off x="6261710" y="3986074"/>
              <a:ext cx="1979721" cy="16253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BLEU</a:t>
              </a:r>
              <a:endParaRPr kumimoji="1" lang="ko-Kore-KR" altLang="en-US" dirty="0"/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EBFD85B6-B364-D04F-9F72-506E6B03458D}"/>
                </a:ext>
              </a:extLst>
            </p:cNvPr>
            <p:cNvSpPr/>
            <p:nvPr/>
          </p:nvSpPr>
          <p:spPr>
            <a:xfrm rot="5400000">
              <a:off x="2826420" y="3308413"/>
              <a:ext cx="884064" cy="319595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삼각형 17">
              <a:extLst>
                <a:ext uri="{FF2B5EF4-FFF2-40B4-BE49-F238E27FC236}">
                  <a16:creationId xmlns:a16="http://schemas.microsoft.com/office/drawing/2014/main" id="{BB719DE8-1195-FD47-ABDA-DBB9709A0106}"/>
                </a:ext>
              </a:extLst>
            </p:cNvPr>
            <p:cNvSpPr/>
            <p:nvPr/>
          </p:nvSpPr>
          <p:spPr>
            <a:xfrm rot="5400000">
              <a:off x="5516360" y="3308414"/>
              <a:ext cx="884064" cy="319595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1426-2083-4C48-8C1B-68375A254AF7}"/>
                </a:ext>
              </a:extLst>
            </p:cNvPr>
            <p:cNvSpPr txBox="1"/>
            <p:nvPr/>
          </p:nvSpPr>
          <p:spPr>
            <a:xfrm>
              <a:off x="4005303" y="4719722"/>
              <a:ext cx="1312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BERT</a:t>
              </a:r>
            </a:p>
            <a:p>
              <a:r>
                <a:rPr kumimoji="1" lang="en-US" altLang="ko-Kore-KR" dirty="0" err="1"/>
                <a:t>KoBERT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10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A1370D-6737-DA40-81E7-16DFC8297632}"/>
              </a:ext>
            </a:extLst>
          </p:cNvPr>
          <p:cNvGrpSpPr/>
          <p:nvPr/>
        </p:nvGrpSpPr>
        <p:grpSpPr>
          <a:xfrm>
            <a:off x="1311667" y="1060001"/>
            <a:ext cx="9347258" cy="3727756"/>
            <a:chOff x="1311667" y="1060001"/>
            <a:chExt cx="9347258" cy="37277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05B9BD-ACDE-F240-8E62-38497C5A7757}"/>
                </a:ext>
              </a:extLst>
            </p:cNvPr>
            <p:cNvSpPr/>
            <p:nvPr/>
          </p:nvSpPr>
          <p:spPr>
            <a:xfrm>
              <a:off x="1311667" y="1914468"/>
              <a:ext cx="2170757" cy="53538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1</a:t>
              </a:r>
              <a:r>
                <a:rPr kumimoji="1" lang="en-US" altLang="ko-KR" b="1" dirty="0"/>
                <a:t>4</a:t>
              </a:r>
              <a:r>
                <a:rPr kumimoji="1" lang="ko-KR" altLang="en-US" b="1" dirty="0"/>
                <a:t> </a:t>
              </a:r>
              <a:r>
                <a:rPr kumimoji="1" lang="en-US" altLang="ko-KR" b="1" dirty="0"/>
                <a:t>(</a:t>
              </a:r>
              <a:r>
                <a:rPr kumimoji="1" lang="ko-Kore-KR" altLang="en-US" b="1" dirty="0"/>
                <a:t>금</a:t>
              </a:r>
              <a:r>
                <a:rPr kumimoji="1" lang="en-US" altLang="ko-Kore-KR" b="1" dirty="0"/>
                <a:t>)</a:t>
              </a:r>
              <a:endParaRPr kumimoji="1" lang="ko-Kore-KR" altLang="en-US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4245804-2264-6F4B-96C6-BFFD11C99CD1}"/>
                </a:ext>
              </a:extLst>
            </p:cNvPr>
            <p:cNvSpPr/>
            <p:nvPr/>
          </p:nvSpPr>
          <p:spPr>
            <a:xfrm>
              <a:off x="3703834" y="1914467"/>
              <a:ext cx="2170757" cy="53538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/>
                <a:t>17</a:t>
              </a:r>
              <a:r>
                <a:rPr kumimoji="1" lang="ko-KR" altLang="en-US" b="1" dirty="0"/>
                <a:t> </a:t>
              </a:r>
              <a:r>
                <a:rPr kumimoji="1" lang="en-US" altLang="ko-Kore-KR" b="1" dirty="0"/>
                <a:t>(</a:t>
              </a:r>
              <a:r>
                <a:rPr kumimoji="1" lang="ko-Kore-KR" altLang="en-US" b="1" dirty="0"/>
                <a:t>월</a:t>
              </a:r>
              <a:r>
                <a:rPr kumimoji="1" lang="en-US" altLang="ko-Kore-KR" b="1" dirty="0"/>
                <a:t>)</a:t>
              </a:r>
              <a:endParaRPr kumimoji="1" lang="ko-Kore-KR" altLang="en-US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4AB874-286E-4B46-8C6D-74E48EA0A040}"/>
                </a:ext>
              </a:extLst>
            </p:cNvPr>
            <p:cNvSpPr/>
            <p:nvPr/>
          </p:nvSpPr>
          <p:spPr>
            <a:xfrm>
              <a:off x="6096001" y="1914466"/>
              <a:ext cx="2170757" cy="53538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/>
                <a:t>18</a:t>
              </a:r>
              <a:r>
                <a:rPr kumimoji="1" lang="ko-KR" altLang="en-US" b="1" dirty="0"/>
                <a:t> </a:t>
              </a:r>
              <a:r>
                <a:rPr kumimoji="1" lang="en-US" altLang="ko-Kore-KR" b="1" dirty="0"/>
                <a:t>(</a:t>
              </a:r>
              <a:r>
                <a:rPr kumimoji="1" lang="ko-Kore-KR" altLang="en-US" b="1" dirty="0"/>
                <a:t>화</a:t>
              </a:r>
              <a:r>
                <a:rPr kumimoji="1" lang="en-US" altLang="ko-Kore-KR" b="1" dirty="0"/>
                <a:t>)</a:t>
              </a:r>
              <a:endParaRPr kumimoji="1" lang="ko-Kore-KR" altLang="en-US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EF1540-4B68-394F-9713-9BC99019AC41}"/>
                </a:ext>
              </a:extLst>
            </p:cNvPr>
            <p:cNvSpPr/>
            <p:nvPr/>
          </p:nvSpPr>
          <p:spPr>
            <a:xfrm>
              <a:off x="8488168" y="1897957"/>
              <a:ext cx="2170757" cy="53538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/>
                <a:t>19</a:t>
              </a:r>
              <a:r>
                <a:rPr kumimoji="1" lang="ko-KR" altLang="en-US" b="1" dirty="0"/>
                <a:t> 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수</a:t>
              </a:r>
              <a:r>
                <a:rPr kumimoji="1" lang="en-US" altLang="ko-Kore-KR" b="1" dirty="0"/>
                <a:t>)</a:t>
              </a:r>
              <a:endParaRPr kumimoji="1" lang="ko-Kore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446950-6775-C247-B14C-6E9AC52B4ED2}"/>
                </a:ext>
              </a:extLst>
            </p:cNvPr>
            <p:cNvSpPr/>
            <p:nvPr/>
          </p:nvSpPr>
          <p:spPr>
            <a:xfrm>
              <a:off x="1311667" y="2729311"/>
              <a:ext cx="2170757" cy="205844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공부</a:t>
              </a:r>
              <a:endParaRPr kumimoji="1" lang="en-US" altLang="ko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FC75A3-4DB4-4C47-A9DD-C53EDEB2F0D4}"/>
                </a:ext>
              </a:extLst>
            </p:cNvPr>
            <p:cNvSpPr/>
            <p:nvPr/>
          </p:nvSpPr>
          <p:spPr>
            <a:xfrm>
              <a:off x="3703834" y="2729311"/>
              <a:ext cx="2170757" cy="205844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모델링</a:t>
              </a:r>
              <a:endParaRPr kumimoji="1" lang="en-US" altLang="ko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C9B4D9-F3CA-A341-9CBE-DFBA66A8ED7D}"/>
                </a:ext>
              </a:extLst>
            </p:cNvPr>
            <p:cNvSpPr/>
            <p:nvPr/>
          </p:nvSpPr>
          <p:spPr>
            <a:xfrm>
              <a:off x="6096000" y="2729311"/>
              <a:ext cx="2170757" cy="205844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성능개선</a:t>
              </a:r>
              <a:endParaRPr kumimoji="1" lang="en-US" altLang="ko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9F1EE01-9DE7-0F41-A863-D894FD25F127}"/>
                </a:ext>
              </a:extLst>
            </p:cNvPr>
            <p:cNvSpPr/>
            <p:nvPr/>
          </p:nvSpPr>
          <p:spPr>
            <a:xfrm>
              <a:off x="8488168" y="2729311"/>
              <a:ext cx="2170757" cy="205844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PPT </a:t>
              </a:r>
              <a:r>
                <a:rPr kumimoji="1" lang="ko-KR" altLang="en-US" dirty="0"/>
                <a:t>작성</a:t>
              </a:r>
              <a:endParaRPr kumimoji="1" lang="en-US" altLang="ko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0E8A1E3-056B-5540-8ADE-B995B53D3BF1}"/>
                </a:ext>
              </a:extLst>
            </p:cNvPr>
            <p:cNvSpPr/>
            <p:nvPr/>
          </p:nvSpPr>
          <p:spPr>
            <a:xfrm>
              <a:off x="1311668" y="1060001"/>
              <a:ext cx="9347257" cy="5353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/>
                <a:t>일정</a:t>
              </a:r>
              <a:endParaRPr kumimoji="1" lang="ko-Kore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572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</Words>
  <Application>Microsoft Macintosh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</cp:revision>
  <dcterms:created xsi:type="dcterms:W3CDTF">2020-02-13T14:29:06Z</dcterms:created>
  <dcterms:modified xsi:type="dcterms:W3CDTF">2020-02-13T14:48:28Z</dcterms:modified>
</cp:coreProperties>
</file>