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E8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84C2-6574-4021-AD6C-3B23A1C6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D3E00-986D-4DD5-A3E2-09779453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B854A-477F-4E94-A67C-DA3C99D3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37008-EA2C-4470-AC43-A6397826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35DC9-A0E3-4A0E-8D1A-A6D9EFE2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DA364-1B9C-4F66-A7EC-629E384F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90C9F-569D-4B8F-97ED-42EA48A1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2990-9744-4CEF-975F-210CDED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5FDDF-D40D-48D7-9B1B-C2E9CCAF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43114-0E3E-46E9-BF28-70997BAD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B30CDD-D7A3-49CB-AEAF-3C42BA717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7E52C-3B7E-4BD8-A16B-78DA6A68F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AC272-893A-4975-89F7-A7109FD7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E0142-D87E-498B-8533-0C19A879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22C-DC77-4B68-8E0E-D41AE1B2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3060E-7E79-4C02-957C-ACC5A19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7890C-0246-407C-B455-0D3318DB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71149-5FD2-4C8B-891F-EBDF9450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6F8A-F1FB-4DFF-8D31-BD24D501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C1A3-5CFD-4085-B98B-E97A893B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3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2FFC4-3215-4B35-AF71-C3D3E628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FC480-8583-4334-B257-442904A4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A71B5-9141-4971-923B-602BAA7C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25B1D-CC1A-4226-B4B7-A87E351E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7B121-BD78-45DC-98B2-11A06485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BCAE-7299-4170-98FF-5F482385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8145F-D9DC-4AA0-8F48-202A1CA89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D233E-613B-48EB-ADF5-6D3A351A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E903D-B1B2-42EF-89BF-62D5ED44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C8A55-B7BA-4A48-8871-00266C94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D910C-95E2-411B-976A-F4AABC34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8DC8-9F5D-467C-AC8F-B2503748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16BD1-EB7E-4771-8BF2-71F56EA7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44506-6A4A-4212-827D-6ADED443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DFCB3C-4DBD-4A2C-B1AA-097A3ACC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1C594-1D16-4C4B-93D3-ACEBD76B6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3ABF4-E646-4572-9556-B597DCC4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159845-4250-43AA-9DF9-471F6919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634E9-C2C4-459B-973D-23C328E3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A0EC4-A463-4CEC-8F1F-A5DD9CEA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B1D9B-3187-41A8-9317-49523E02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7DBBA-7269-4874-98AC-B882162E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3C623-440A-4573-801B-A81F01EF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F73B7-D34E-4991-A045-8B47923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46723-6067-47B8-8A1A-4B827DF6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00D74-08A4-4C13-9909-809D3C1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6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4CF00-E9B2-4473-859F-7C4AB650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1C06F-A040-4E2B-BD1E-65FD70DC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6404C-D206-48B7-84C3-2064822E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5F591-E9A3-4C2B-803C-871DEC9E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53D28-C83E-43B5-98BE-8F39AA66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A950C-B8F5-491C-9E52-81C627E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6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6D0ED-9A54-44FD-8F83-63464FAE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D68526-8256-436F-B5A1-6265BFF4E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10FB-BDD1-448C-9F78-790A7326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1349D-116F-4F5D-AF2F-3EA5ECB7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DCF93-DDB9-424D-9477-5648493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DCCF2-D08E-470B-BABC-4220AE59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E6194-5EF8-4B66-844D-3C1CF7AE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3433F-B817-46D1-B1B1-06B57C7D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F86E3-68A9-43F0-A9C0-13032D966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5E59-F7CB-4D95-B448-D76BE5EF5EC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5F4B8-EE5F-4275-BB56-58006F444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47963-DD02-48E7-99CD-D71E783F9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BFF6-49E9-4B78-A200-E3C92AF6D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BB1EDAF-97C1-4508-A809-38EAFA24E0F1}"/>
              </a:ext>
            </a:extLst>
          </p:cNvPr>
          <p:cNvGrpSpPr/>
          <p:nvPr/>
        </p:nvGrpSpPr>
        <p:grpSpPr>
          <a:xfrm>
            <a:off x="2917890" y="1882209"/>
            <a:ext cx="6225591" cy="2387244"/>
            <a:chOff x="2544147" y="1760911"/>
            <a:chExt cx="6225591" cy="23872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04E986-F77B-4BB1-9615-A48F8CD17AFD}"/>
                </a:ext>
              </a:extLst>
            </p:cNvPr>
            <p:cNvSpPr txBox="1"/>
            <p:nvPr/>
          </p:nvSpPr>
          <p:spPr>
            <a:xfrm>
              <a:off x="2544147" y="1760911"/>
              <a:ext cx="485502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나눔손글씨 펜" panose="03040600000000000000" pitchFamily="66" charset="-127"/>
                </a:rPr>
                <a:t>ORANGE</a:t>
              </a:r>
              <a:endParaRPr lang="ko-KR" altLang="en-US" sz="115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나눔손글씨 펜" panose="03040600000000000000" pitchFamily="66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3F2FEB-9F3F-481B-900A-5FD07CB13764}"/>
                </a:ext>
              </a:extLst>
            </p:cNvPr>
            <p:cNvSpPr txBox="1"/>
            <p:nvPr/>
          </p:nvSpPr>
          <p:spPr>
            <a:xfrm>
              <a:off x="2732314" y="3224825"/>
              <a:ext cx="58492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PPT </a:t>
              </a:r>
              <a:r>
                <a:rPr lang="ko-KR" altLang="en-US" sz="54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템플릿</a:t>
              </a:r>
            </a:p>
          </p:txBody>
        </p:sp>
        <p:pic>
          <p:nvPicPr>
            <p:cNvPr id="6" name="Picture 2" descr="http://cfile7.uf.tistory.com/image/1752EF404E304FCB0333A6">
              <a:extLst>
                <a:ext uri="{FF2B5EF4-FFF2-40B4-BE49-F238E27FC236}">
                  <a16:creationId xmlns:a16="http://schemas.microsoft.com/office/drawing/2014/main" id="{255094E4-AD72-458F-A907-BD0317681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376" y="1854254"/>
              <a:ext cx="1675362" cy="1675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CB8578-D04E-4116-89F7-67E04EE9960C}"/>
              </a:ext>
            </a:extLst>
          </p:cNvPr>
          <p:cNvSpPr txBox="1"/>
          <p:nvPr/>
        </p:nvSpPr>
        <p:spPr>
          <a:xfrm>
            <a:off x="4430486" y="6457890"/>
            <a:ext cx="333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Made in </a:t>
            </a:r>
            <a:r>
              <a:rPr lang="ko-KR" altLang="en-US" sz="2000" dirty="0" err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영택쓰</a:t>
            </a:r>
            <a:endParaRPr lang="ko-KR" altLang="en-US" sz="2000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079FB3-F5E5-429E-95EA-D876C436DA0F}"/>
              </a:ext>
            </a:extLst>
          </p:cNvPr>
          <p:cNvSpPr txBox="1"/>
          <p:nvPr/>
        </p:nvSpPr>
        <p:spPr>
          <a:xfrm>
            <a:off x="526144" y="1399810"/>
            <a:ext cx="6487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rPr>
              <a:t>CONTENTS.</a:t>
            </a:r>
            <a:endParaRPr lang="ko-KR" altLang="en-US" sz="8000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1훈점보맘보 B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77A53-5D5F-4A6D-9EBE-262A3649DCF2}"/>
              </a:ext>
            </a:extLst>
          </p:cNvPr>
          <p:cNvGrpSpPr/>
          <p:nvPr/>
        </p:nvGrpSpPr>
        <p:grpSpPr>
          <a:xfrm>
            <a:off x="736604" y="2928242"/>
            <a:ext cx="2627086" cy="1704213"/>
            <a:chOff x="827315" y="2449271"/>
            <a:chExt cx="2627086" cy="1704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6C87-879B-4E1F-95E7-BE12B9632991}"/>
                </a:ext>
              </a:extLst>
            </p:cNvPr>
            <p:cNvSpPr txBox="1"/>
            <p:nvPr/>
          </p:nvSpPr>
          <p:spPr>
            <a:xfrm>
              <a:off x="1313544" y="2449271"/>
              <a:ext cx="1705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1훈점보맘보 B" panose="02020603020101020101" pitchFamily="18" charset="-127"/>
                </a:rPr>
                <a:t>01.</a:t>
              </a:r>
              <a:endParaRPr lang="ko-KR" altLang="en-US" sz="660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FDA5DF-5C24-4F20-87D2-CB83A0AB2B5F}"/>
                </a:ext>
              </a:extLst>
            </p:cNvPr>
            <p:cNvSpPr txBox="1"/>
            <p:nvPr/>
          </p:nvSpPr>
          <p:spPr>
            <a:xfrm>
              <a:off x="827315" y="3507153"/>
              <a:ext cx="2627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1훈점보맘보 B" panose="02020603020101020101" pitchFamily="18" charset="-127"/>
                </a:rPr>
                <a:t>PROBLEM</a:t>
              </a:r>
              <a:endParaRPr lang="ko-KR" altLang="en-US" sz="36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3452E3-FE65-4104-B514-B022E360131F}"/>
              </a:ext>
            </a:extLst>
          </p:cNvPr>
          <p:cNvGrpSpPr/>
          <p:nvPr/>
        </p:nvGrpSpPr>
        <p:grpSpPr>
          <a:xfrm>
            <a:off x="4688900" y="2928242"/>
            <a:ext cx="2864962" cy="1704213"/>
            <a:chOff x="391886" y="2449271"/>
            <a:chExt cx="2864962" cy="17042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DA4807-5F9E-4DC9-B635-8F2D5F0FFF73}"/>
                </a:ext>
              </a:extLst>
            </p:cNvPr>
            <p:cNvSpPr txBox="1"/>
            <p:nvPr/>
          </p:nvSpPr>
          <p:spPr>
            <a:xfrm>
              <a:off x="1008744" y="2449271"/>
              <a:ext cx="1705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1훈점보맘보 B" panose="02020603020101020101" pitchFamily="18" charset="-127"/>
                </a:rPr>
                <a:t>02.</a:t>
              </a:r>
              <a:endParaRPr lang="ko-KR" altLang="en-US" sz="660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C03B42-FD18-4508-8152-B5A205216B23}"/>
                </a:ext>
              </a:extLst>
            </p:cNvPr>
            <p:cNvSpPr txBox="1"/>
            <p:nvPr/>
          </p:nvSpPr>
          <p:spPr>
            <a:xfrm>
              <a:off x="391886" y="3507153"/>
              <a:ext cx="2864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1훈점보맘보 B" panose="02020603020101020101" pitchFamily="18" charset="-127"/>
                </a:rPr>
                <a:t>SITUATION</a:t>
              </a:r>
              <a:endParaRPr lang="ko-KR" altLang="en-US" sz="36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5E4B11-D672-492F-9761-3C64A847BBE1}"/>
              </a:ext>
            </a:extLst>
          </p:cNvPr>
          <p:cNvGrpSpPr/>
          <p:nvPr/>
        </p:nvGrpSpPr>
        <p:grpSpPr>
          <a:xfrm>
            <a:off x="8879071" y="2928242"/>
            <a:ext cx="2804931" cy="1704213"/>
            <a:chOff x="711201" y="2449271"/>
            <a:chExt cx="2804931" cy="17042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EB324-95F2-46C8-B299-47F3A5E9A0BD}"/>
                </a:ext>
              </a:extLst>
            </p:cNvPr>
            <p:cNvSpPr txBox="1"/>
            <p:nvPr/>
          </p:nvSpPr>
          <p:spPr>
            <a:xfrm>
              <a:off x="1294272" y="2449271"/>
              <a:ext cx="1705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1훈점보맘보 B" panose="02020603020101020101" pitchFamily="18" charset="-127"/>
                </a:rPr>
                <a:t>03.</a:t>
              </a:r>
              <a:endParaRPr lang="ko-KR" altLang="en-US" sz="660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0B11AB-C95F-49AA-A304-BEE60A002607}"/>
                </a:ext>
              </a:extLst>
            </p:cNvPr>
            <p:cNvSpPr txBox="1"/>
            <p:nvPr/>
          </p:nvSpPr>
          <p:spPr>
            <a:xfrm>
              <a:off x="711201" y="3507153"/>
              <a:ext cx="280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1훈점보맘보 B" panose="02020603020101020101" pitchFamily="18" charset="-127"/>
                </a:rPr>
                <a:t>SOLUTION</a:t>
              </a:r>
              <a:endParaRPr lang="ko-KR" altLang="en-US" sz="36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9147A-8854-4D52-AAF9-A9A525D5980C}"/>
              </a:ext>
            </a:extLst>
          </p:cNvPr>
          <p:cNvSpPr/>
          <p:nvPr/>
        </p:nvSpPr>
        <p:spPr>
          <a:xfrm>
            <a:off x="667657" y="2815771"/>
            <a:ext cx="11016345" cy="58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Impact" panose="020B080603090205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922D74-16EF-46C8-B202-FBB6EAD521AD}"/>
              </a:ext>
            </a:extLst>
          </p:cNvPr>
          <p:cNvSpPr/>
          <p:nvPr/>
        </p:nvSpPr>
        <p:spPr>
          <a:xfrm>
            <a:off x="667657" y="4701383"/>
            <a:ext cx="11016345" cy="58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Impact" panose="020B080603090205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56D35C-E601-4D1A-A4D3-13DF4604D1A8}"/>
              </a:ext>
            </a:extLst>
          </p:cNvPr>
          <p:cNvCxnSpPr/>
          <p:nvPr/>
        </p:nvCxnSpPr>
        <p:spPr>
          <a:xfrm>
            <a:off x="667657" y="2743199"/>
            <a:ext cx="11016345" cy="0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9E44F-771C-4C68-9B60-2024C128E13A}"/>
              </a:ext>
            </a:extLst>
          </p:cNvPr>
          <p:cNvCxnSpPr/>
          <p:nvPr/>
        </p:nvCxnSpPr>
        <p:spPr>
          <a:xfrm>
            <a:off x="667657" y="4891314"/>
            <a:ext cx="11016345" cy="0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3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F3A700-3D29-4125-85DA-84C4C4120104}"/>
              </a:ext>
            </a:extLst>
          </p:cNvPr>
          <p:cNvGrpSpPr/>
          <p:nvPr/>
        </p:nvGrpSpPr>
        <p:grpSpPr>
          <a:xfrm>
            <a:off x="406401" y="-38000"/>
            <a:ext cx="6955960" cy="1862048"/>
            <a:chOff x="43544" y="-114790"/>
            <a:chExt cx="6955960" cy="18620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9FBF93-8E80-4F34-8A83-2137521C4B63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8A9BFD4-70E7-4FE7-92C4-0137B1E622A4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5276946-BC9C-417B-83AC-78B8391F770A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9327A4A-D135-4A11-BEEC-914C4072549E}"/>
                </a:ext>
              </a:extLst>
            </p:cNvPr>
            <p:cNvGrpSpPr/>
            <p:nvPr/>
          </p:nvGrpSpPr>
          <p:grpSpPr>
            <a:xfrm>
              <a:off x="101600" y="-114790"/>
              <a:ext cx="6897904" cy="1862048"/>
              <a:chOff x="170551" y="-79634"/>
              <a:chExt cx="6897904" cy="186204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CE7D52-4095-43F6-9245-E39FD7013BA7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204F225-9935-467E-8FDD-A3E01358BABA}"/>
                  </a:ext>
                </a:extLst>
              </p:cNvPr>
              <p:cNvGrpSpPr/>
              <p:nvPr/>
            </p:nvGrpSpPr>
            <p:grpSpPr>
              <a:xfrm>
                <a:off x="1738087" y="305207"/>
                <a:ext cx="5330368" cy="1020908"/>
                <a:chOff x="1738087" y="305207"/>
                <a:chExt cx="5330368" cy="102090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3351BB-8B06-4EF1-A8D2-24EDB074DCD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PROBLEM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E6FA13-0810-46EE-B1B7-76B0EB108E9E}"/>
                    </a:ext>
                  </a:extLst>
                </p:cNvPr>
                <p:cNvSpPr txBox="1"/>
                <p:nvPr/>
              </p:nvSpPr>
              <p:spPr>
                <a:xfrm>
                  <a:off x="1738087" y="926005"/>
                  <a:ext cx="53303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조선일보명조" panose="02030304000000000000" pitchFamily="18" charset="-127"/>
                    </a:rPr>
                    <a:t>문제정의 </a:t>
                  </a:r>
                  <a:r>
                    <a:rPr lang="en-US" altLang="ko-KR" sz="2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조선일보명조" panose="02030304000000000000" pitchFamily="18" charset="-127"/>
                    </a:rPr>
                    <a:t>&amp; EDA </a:t>
                  </a:r>
                </a:p>
              </p:txBody>
            </p: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2D234D-EA33-4DD7-91F9-1A9A1FD2720A}"/>
              </a:ext>
            </a:extLst>
          </p:cNvPr>
          <p:cNvGrpSpPr/>
          <p:nvPr/>
        </p:nvGrpSpPr>
        <p:grpSpPr>
          <a:xfrm>
            <a:off x="406401" y="2461876"/>
            <a:ext cx="4661581" cy="132779"/>
            <a:chOff x="667657" y="4701383"/>
            <a:chExt cx="4661581" cy="13277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8B9100-25AF-4830-B98A-55B9A0EE8385}"/>
                </a:ext>
              </a:extLst>
            </p:cNvPr>
            <p:cNvSpPr/>
            <p:nvPr/>
          </p:nvSpPr>
          <p:spPr>
            <a:xfrm>
              <a:off x="667657" y="4701383"/>
              <a:ext cx="4590143" cy="5635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Impact" panose="020B0806030902050204" pitchFamily="34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275517B-227A-43DB-B272-0F086F6951AC}"/>
                </a:ext>
              </a:extLst>
            </p:cNvPr>
            <p:cNvCxnSpPr/>
            <p:nvPr/>
          </p:nvCxnSpPr>
          <p:spPr>
            <a:xfrm>
              <a:off x="667657" y="4834162"/>
              <a:ext cx="4661581" cy="0"/>
            </a:xfrm>
            <a:prstGeom prst="line">
              <a:avLst/>
            </a:prstGeom>
            <a:ln w="19050" cmpd="sng"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E5F3E1-5BF5-43C8-A43A-B2DE5C6E404C}"/>
              </a:ext>
            </a:extLst>
          </p:cNvPr>
          <p:cNvGrpSpPr/>
          <p:nvPr/>
        </p:nvGrpSpPr>
        <p:grpSpPr>
          <a:xfrm>
            <a:off x="7101105" y="2461876"/>
            <a:ext cx="4590143" cy="132779"/>
            <a:chOff x="7362361" y="4701383"/>
            <a:chExt cx="4590143" cy="1327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132AC6C-1A66-4855-A905-C3BA82E2ADC3}"/>
                </a:ext>
              </a:extLst>
            </p:cNvPr>
            <p:cNvSpPr/>
            <p:nvPr/>
          </p:nvSpPr>
          <p:spPr>
            <a:xfrm>
              <a:off x="7362361" y="4701383"/>
              <a:ext cx="4590143" cy="5635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Impact" panose="020B0806030902050204" pitchFamily="34" charset="0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151B52-0B3F-47AD-A25F-B0840143310E}"/>
                </a:ext>
              </a:extLst>
            </p:cNvPr>
            <p:cNvCxnSpPr/>
            <p:nvPr/>
          </p:nvCxnSpPr>
          <p:spPr>
            <a:xfrm>
              <a:off x="7362361" y="4834162"/>
              <a:ext cx="4590143" cy="0"/>
            </a:xfrm>
            <a:prstGeom prst="line">
              <a:avLst/>
            </a:prstGeom>
            <a:ln w="19050" cmpd="sng"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12C5D8-378F-4DBC-8C43-B92314D622BB}"/>
              </a:ext>
            </a:extLst>
          </p:cNvPr>
          <p:cNvSpPr txBox="1"/>
          <p:nvPr/>
        </p:nvSpPr>
        <p:spPr>
          <a:xfrm>
            <a:off x="5168902" y="1911658"/>
            <a:ext cx="2107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rPr>
              <a:t>NOW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E8864B-4ABA-4F58-A6D6-6830B3370F83}"/>
              </a:ext>
            </a:extLst>
          </p:cNvPr>
          <p:cNvGrpSpPr/>
          <p:nvPr/>
        </p:nvGrpSpPr>
        <p:grpSpPr>
          <a:xfrm>
            <a:off x="1286542" y="3229045"/>
            <a:ext cx="2376725" cy="3090738"/>
            <a:chOff x="843630" y="3080523"/>
            <a:chExt cx="2376725" cy="30907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EB4E38-D6B4-4ADA-B1CA-5696AD94025A}"/>
                </a:ext>
              </a:extLst>
            </p:cNvPr>
            <p:cNvSpPr/>
            <p:nvPr/>
          </p:nvSpPr>
          <p:spPr>
            <a:xfrm>
              <a:off x="843630" y="5571096"/>
              <a:ext cx="2376725" cy="6001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CDE9FF8-180C-4B3D-952D-F7E8461AE596}"/>
                </a:ext>
              </a:extLst>
            </p:cNvPr>
            <p:cNvSpPr/>
            <p:nvPr/>
          </p:nvSpPr>
          <p:spPr>
            <a:xfrm>
              <a:off x="843630" y="3080523"/>
              <a:ext cx="2376725" cy="3090738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E75B81C-E8F0-4BEA-A25A-14695445E3B4}"/>
              </a:ext>
            </a:extLst>
          </p:cNvPr>
          <p:cNvGrpSpPr/>
          <p:nvPr/>
        </p:nvGrpSpPr>
        <p:grpSpPr>
          <a:xfrm>
            <a:off x="5020349" y="3229045"/>
            <a:ext cx="2376725" cy="3090738"/>
            <a:chOff x="843630" y="3080523"/>
            <a:chExt cx="2376725" cy="309073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4E026E2-91A8-410B-ABF9-EE2C455CF5D1}"/>
                </a:ext>
              </a:extLst>
            </p:cNvPr>
            <p:cNvSpPr/>
            <p:nvPr/>
          </p:nvSpPr>
          <p:spPr>
            <a:xfrm>
              <a:off x="843630" y="5571096"/>
              <a:ext cx="2376725" cy="6001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12444D8-C3A1-4EE1-9035-4E4CFF03C354}"/>
                </a:ext>
              </a:extLst>
            </p:cNvPr>
            <p:cNvSpPr/>
            <p:nvPr/>
          </p:nvSpPr>
          <p:spPr>
            <a:xfrm>
              <a:off x="843630" y="3080523"/>
              <a:ext cx="2376725" cy="3090738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A994F0-7CA2-486B-B554-62C86A350F3A}"/>
              </a:ext>
            </a:extLst>
          </p:cNvPr>
          <p:cNvGrpSpPr/>
          <p:nvPr/>
        </p:nvGrpSpPr>
        <p:grpSpPr>
          <a:xfrm>
            <a:off x="8754156" y="3229045"/>
            <a:ext cx="2376725" cy="3090738"/>
            <a:chOff x="843630" y="3080523"/>
            <a:chExt cx="2376725" cy="3090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FCCB1A-B98C-44B3-A989-CA928B0E7C75}"/>
                </a:ext>
              </a:extLst>
            </p:cNvPr>
            <p:cNvSpPr/>
            <p:nvPr/>
          </p:nvSpPr>
          <p:spPr>
            <a:xfrm>
              <a:off x="843630" y="5571096"/>
              <a:ext cx="2376725" cy="6001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BE7374E-3D95-4893-9F04-F0FB52677337}"/>
                </a:ext>
              </a:extLst>
            </p:cNvPr>
            <p:cNvSpPr/>
            <p:nvPr/>
          </p:nvSpPr>
          <p:spPr>
            <a:xfrm>
              <a:off x="843630" y="3080523"/>
              <a:ext cx="2376725" cy="3090738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1080BD5-A565-43D7-85B1-0A9A6E72455A}"/>
              </a:ext>
            </a:extLst>
          </p:cNvPr>
          <p:cNvSpPr txBox="1"/>
          <p:nvPr/>
        </p:nvSpPr>
        <p:spPr>
          <a:xfrm>
            <a:off x="1342179" y="5719618"/>
            <a:ext cx="226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CB7375-361B-45BB-A3CC-21331DCFCE86}"/>
              </a:ext>
            </a:extLst>
          </p:cNvPr>
          <p:cNvSpPr txBox="1"/>
          <p:nvPr/>
        </p:nvSpPr>
        <p:spPr>
          <a:xfrm>
            <a:off x="5063213" y="5719618"/>
            <a:ext cx="226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DF0F0C-3120-4BF5-9420-B32ACFC473F7}"/>
              </a:ext>
            </a:extLst>
          </p:cNvPr>
          <p:cNvSpPr txBox="1"/>
          <p:nvPr/>
        </p:nvSpPr>
        <p:spPr>
          <a:xfrm>
            <a:off x="8809793" y="5719618"/>
            <a:ext cx="226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B469E-1DD5-4744-AADD-CB4C31E134F9}"/>
              </a:ext>
            </a:extLst>
          </p:cNvPr>
          <p:cNvSpPr txBox="1"/>
          <p:nvPr/>
        </p:nvSpPr>
        <p:spPr>
          <a:xfrm>
            <a:off x="1286542" y="3547473"/>
            <a:ext cx="237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안녕하세요 저는 영택이 입니다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그냥 막 부려서 사용해주세요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B8CEDE-7C07-4AEC-BF78-EA78CA031ACD}"/>
              </a:ext>
            </a:extLst>
          </p:cNvPr>
          <p:cNvSpPr txBox="1"/>
          <p:nvPr/>
        </p:nvSpPr>
        <p:spPr>
          <a:xfrm>
            <a:off x="5020348" y="3533186"/>
            <a:ext cx="23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안녕하세요 저는 영택이 입니다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그냥 막 부려서 사용해주세요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C51B55-758B-4554-8CDC-2F3532505E63}"/>
              </a:ext>
            </a:extLst>
          </p:cNvPr>
          <p:cNvSpPr txBox="1"/>
          <p:nvPr/>
        </p:nvSpPr>
        <p:spPr>
          <a:xfrm>
            <a:off x="8754154" y="3518896"/>
            <a:ext cx="23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안녕하세요 저는 영택이 입니다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그냥 막 부려서 사용해주세요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38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2931DC-45BD-455D-802A-E130DAF94596}"/>
              </a:ext>
            </a:extLst>
          </p:cNvPr>
          <p:cNvGrpSpPr/>
          <p:nvPr/>
        </p:nvGrpSpPr>
        <p:grpSpPr>
          <a:xfrm>
            <a:off x="406401" y="-38000"/>
            <a:ext cx="6955960" cy="1862048"/>
            <a:chOff x="43544" y="-114790"/>
            <a:chExt cx="6955960" cy="186204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7A9C8C6-DDDB-4CD2-8445-4FAB9C6471CD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5A0E7-2409-4C83-8EF6-6CAB4D849F58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0713210-36C8-44AD-8C04-D00999AEDB96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3579D19-74F9-4407-8DD8-F9B07306E31B}"/>
                </a:ext>
              </a:extLst>
            </p:cNvPr>
            <p:cNvGrpSpPr/>
            <p:nvPr/>
          </p:nvGrpSpPr>
          <p:grpSpPr>
            <a:xfrm>
              <a:off x="101600" y="-114790"/>
              <a:ext cx="6897904" cy="1862048"/>
              <a:chOff x="170551" y="-79634"/>
              <a:chExt cx="6897904" cy="186204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0077AE-6963-4769-BB6F-52822DE1DB49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02</a:t>
                </a:r>
                <a:endParaRPr lang="ko-KR" altLang="en-US" sz="115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1F655B4C-350C-4443-B8C6-BC6CFC20273D}"/>
                  </a:ext>
                </a:extLst>
              </p:cNvPr>
              <p:cNvGrpSpPr/>
              <p:nvPr/>
            </p:nvGrpSpPr>
            <p:grpSpPr>
              <a:xfrm>
                <a:off x="1738087" y="305207"/>
                <a:ext cx="5330368" cy="959352"/>
                <a:chOff x="1738087" y="305207"/>
                <a:chExt cx="5330368" cy="959352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D7C1AE2-FBE0-4C8D-8E42-2A4447AC1CDF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SITUATION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0C3CCB6-8195-40C6-96B2-3B28DC9E896D}"/>
                    </a:ext>
                  </a:extLst>
                </p:cNvPr>
                <p:cNvSpPr txBox="1"/>
                <p:nvPr/>
              </p:nvSpPr>
              <p:spPr>
                <a:xfrm>
                  <a:off x="1738087" y="926005"/>
                  <a:ext cx="53303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조선일보명조" panose="02030304000000000000" pitchFamily="18" charset="-127"/>
                    </a:rPr>
                    <a:t>분석해서 설명 넣어주세요</a:t>
                  </a: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71BC3CC-443E-4717-A4CE-F1693C51FCCC}"/>
              </a:ext>
            </a:extLst>
          </p:cNvPr>
          <p:cNvGrpSpPr/>
          <p:nvPr/>
        </p:nvGrpSpPr>
        <p:grpSpPr>
          <a:xfrm>
            <a:off x="302060" y="2079794"/>
            <a:ext cx="6633650" cy="4342272"/>
            <a:chOff x="316574" y="1818539"/>
            <a:chExt cx="6633650" cy="4342272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71FD327-37C8-40D0-B040-30973F433F43}"/>
                </a:ext>
              </a:extLst>
            </p:cNvPr>
            <p:cNvSpPr/>
            <p:nvPr/>
          </p:nvSpPr>
          <p:spPr>
            <a:xfrm>
              <a:off x="6128636" y="5070060"/>
              <a:ext cx="584651" cy="584651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Impact" panose="020B0806030902050204" pitchFamily="34" charset="0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E102DBE-9212-4DB0-9B3C-225304CD9A0B}"/>
                </a:ext>
              </a:extLst>
            </p:cNvPr>
            <p:cNvGrpSpPr/>
            <p:nvPr/>
          </p:nvGrpSpPr>
          <p:grpSpPr>
            <a:xfrm>
              <a:off x="1110035" y="2208889"/>
              <a:ext cx="5840189" cy="3338286"/>
              <a:chOff x="776208" y="2444846"/>
              <a:chExt cx="5840189" cy="3338286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925B26B7-FC6D-4B42-8E2D-B736DE1AFA12}"/>
                  </a:ext>
                </a:extLst>
              </p:cNvPr>
              <p:cNvGrpSpPr/>
              <p:nvPr/>
            </p:nvGrpSpPr>
            <p:grpSpPr>
              <a:xfrm>
                <a:off x="776208" y="2444846"/>
                <a:ext cx="5840189" cy="3338286"/>
                <a:chOff x="1692725" y="2540000"/>
                <a:chExt cx="5840189" cy="3338286"/>
              </a:xfrm>
            </p:grpSpPr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570ECD3A-04EA-4DE4-A419-B07A11762B90}"/>
                    </a:ext>
                  </a:extLst>
                </p:cNvPr>
                <p:cNvCxnSpPr/>
                <p:nvPr/>
              </p:nvCxnSpPr>
              <p:spPr>
                <a:xfrm flipV="1">
                  <a:off x="1692725" y="2540000"/>
                  <a:ext cx="0" cy="3338286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67A2F06A-160C-4A13-9F5E-7F79028E5741}"/>
                    </a:ext>
                  </a:extLst>
                </p:cNvPr>
                <p:cNvCxnSpPr/>
                <p:nvPr/>
              </p:nvCxnSpPr>
              <p:spPr>
                <a:xfrm>
                  <a:off x="1692725" y="5878286"/>
                  <a:ext cx="5840189" cy="0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35FF958-709A-47E2-8E4D-C99DCDEB6DED}"/>
                  </a:ext>
                </a:extLst>
              </p:cNvPr>
              <p:cNvCxnSpPr/>
              <p:nvPr/>
            </p:nvCxnSpPr>
            <p:spPr>
              <a:xfrm>
                <a:off x="893241" y="2745825"/>
                <a:ext cx="645274" cy="36122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99FB167-FAAB-41E2-BAF2-077B564914C8}"/>
                  </a:ext>
                </a:extLst>
              </p:cNvPr>
              <p:cNvCxnSpPr/>
              <p:nvPr/>
            </p:nvCxnSpPr>
            <p:spPr>
              <a:xfrm>
                <a:off x="1553029" y="3109786"/>
                <a:ext cx="711200" cy="6071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6363185F-9858-4425-AE11-4B0DDAA51A76}"/>
                  </a:ext>
                </a:extLst>
              </p:cNvPr>
              <p:cNvCxnSpPr/>
              <p:nvPr/>
            </p:nvCxnSpPr>
            <p:spPr>
              <a:xfrm>
                <a:off x="2260450" y="3698767"/>
                <a:ext cx="744009" cy="14583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23CEB63B-647E-4EA6-85F4-E55D91815A49}"/>
                  </a:ext>
                </a:extLst>
              </p:cNvPr>
              <p:cNvCxnSpPr/>
              <p:nvPr/>
            </p:nvCxnSpPr>
            <p:spPr>
              <a:xfrm>
                <a:off x="3013523" y="3844599"/>
                <a:ext cx="734945" cy="100799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684C8792-E7F0-4ED3-B544-EA80BDD256B0}"/>
                  </a:ext>
                </a:extLst>
              </p:cNvPr>
              <p:cNvCxnSpPr/>
              <p:nvPr/>
            </p:nvCxnSpPr>
            <p:spPr>
              <a:xfrm>
                <a:off x="3757532" y="4877996"/>
                <a:ext cx="722306" cy="35841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A28A52C5-C562-48CE-9D49-4F9A7219E3C4}"/>
                  </a:ext>
                </a:extLst>
              </p:cNvPr>
              <p:cNvCxnSpPr/>
              <p:nvPr/>
            </p:nvCxnSpPr>
            <p:spPr>
              <a:xfrm flipV="1">
                <a:off x="4479838" y="4459614"/>
                <a:ext cx="643705" cy="7768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6B3A9FA5-9D57-4E11-96D3-7E56E61EDE8A}"/>
                  </a:ext>
                </a:extLst>
              </p:cNvPr>
              <p:cNvCxnSpPr/>
              <p:nvPr/>
            </p:nvCxnSpPr>
            <p:spPr>
              <a:xfrm flipH="1" flipV="1">
                <a:off x="5123543" y="4459614"/>
                <a:ext cx="1030513" cy="117499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1/2 액자 91">
              <a:extLst>
                <a:ext uri="{FF2B5EF4-FFF2-40B4-BE49-F238E27FC236}">
                  <a16:creationId xmlns:a16="http://schemas.microsoft.com/office/drawing/2014/main" id="{06B2CA61-C7FD-43CC-88DC-8F7EAFBF2D29}"/>
                </a:ext>
              </a:extLst>
            </p:cNvPr>
            <p:cNvSpPr/>
            <p:nvPr/>
          </p:nvSpPr>
          <p:spPr>
            <a:xfrm rot="11030202">
              <a:off x="6252092" y="5186406"/>
              <a:ext cx="262192" cy="210637"/>
            </a:xfrm>
            <a:prstGeom prst="halfFrame">
              <a:avLst>
                <a:gd name="adj1" fmla="val 9091"/>
                <a:gd name="adj2" fmla="val 121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259510-EBF8-478A-A0BC-C0054F4EEB40}"/>
                </a:ext>
              </a:extLst>
            </p:cNvPr>
            <p:cNvSpPr txBox="1"/>
            <p:nvPr/>
          </p:nvSpPr>
          <p:spPr>
            <a:xfrm>
              <a:off x="6151760" y="5760701"/>
              <a:ext cx="7466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28</a:t>
              </a:r>
              <a:r>
                <a:rPr lang="ko-KR" altLang="en-US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일</a:t>
              </a:r>
              <a:endParaRPr lang="en-US" altLang="ko-KR" sz="200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DD45DE-E9CD-437B-BAE7-493AF2A5A462}"/>
                </a:ext>
              </a:extLst>
            </p:cNvPr>
            <p:cNvSpPr txBox="1"/>
            <p:nvPr/>
          </p:nvSpPr>
          <p:spPr>
            <a:xfrm>
              <a:off x="812925" y="5760701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24</a:t>
              </a:r>
              <a:r>
                <a:rPr lang="ko-KR" altLang="en-US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일</a:t>
              </a:r>
              <a:endParaRPr lang="en-US" altLang="ko-KR" sz="200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A6D3761-9031-4D48-8B21-ABAFAAF5641A}"/>
                </a:ext>
              </a:extLst>
            </p:cNvPr>
            <p:cNvSpPr txBox="1"/>
            <p:nvPr/>
          </p:nvSpPr>
          <p:spPr>
            <a:xfrm>
              <a:off x="5120648" y="5760701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27</a:t>
              </a:r>
              <a:r>
                <a:rPr lang="ko-KR" altLang="en-US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일</a:t>
              </a:r>
              <a:endParaRPr lang="en-US" altLang="ko-KR" sz="200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CF9A50D-C964-458B-AAB6-998890C3A947}"/>
                </a:ext>
              </a:extLst>
            </p:cNvPr>
            <p:cNvSpPr txBox="1"/>
            <p:nvPr/>
          </p:nvSpPr>
          <p:spPr>
            <a:xfrm>
              <a:off x="3758364" y="5760701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26</a:t>
              </a:r>
              <a:r>
                <a:rPr lang="ko-KR" altLang="en-US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일</a:t>
              </a:r>
              <a:endParaRPr lang="en-US" altLang="ko-KR" sz="200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C988C7-2E95-4F4F-936C-C7D1B2F06E79}"/>
                </a:ext>
              </a:extLst>
            </p:cNvPr>
            <p:cNvSpPr txBox="1"/>
            <p:nvPr/>
          </p:nvSpPr>
          <p:spPr>
            <a:xfrm>
              <a:off x="2267246" y="5760701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25</a:t>
              </a:r>
              <a:r>
                <a:rPr lang="ko-KR" altLang="en-US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일</a:t>
              </a:r>
              <a:endParaRPr lang="en-US" altLang="ko-KR" sz="200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D572D5-0D4C-4121-A0EF-0DED36C3A004}"/>
                </a:ext>
              </a:extLst>
            </p:cNvPr>
            <p:cNvSpPr txBox="1"/>
            <p:nvPr/>
          </p:nvSpPr>
          <p:spPr>
            <a:xfrm>
              <a:off x="316574" y="2370766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500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AFF87EB-93FF-4ABA-A84B-2D48E9426AB9}"/>
                </a:ext>
              </a:extLst>
            </p:cNvPr>
            <p:cNvSpPr txBox="1"/>
            <p:nvPr/>
          </p:nvSpPr>
          <p:spPr>
            <a:xfrm>
              <a:off x="316574" y="3710311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300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92DF59A-2A7E-4A64-9560-02EE54859D5C}"/>
                </a:ext>
              </a:extLst>
            </p:cNvPr>
            <p:cNvSpPr txBox="1"/>
            <p:nvPr/>
          </p:nvSpPr>
          <p:spPr>
            <a:xfrm>
              <a:off x="566183" y="1818539"/>
              <a:ext cx="1581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ko-KR" altLang="en-US" sz="16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단위</a:t>
              </a:r>
              <a:r>
                <a:rPr lang="en-US" altLang="ko-KR" sz="16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:</a:t>
              </a:r>
              <a:r>
                <a:rPr lang="ko-KR" altLang="en-US" sz="16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천원</a:t>
              </a:r>
              <a:r>
                <a:rPr lang="en-US" altLang="ko-KR" sz="16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902130-D27E-4579-9826-DDEE79659AAA}"/>
                </a:ext>
              </a:extLst>
            </p:cNvPr>
            <p:cNvSpPr txBox="1"/>
            <p:nvPr/>
          </p:nvSpPr>
          <p:spPr>
            <a:xfrm>
              <a:off x="316574" y="3040675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400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ACEEDE-DA76-4F19-917D-19D3094F28FB}"/>
                </a:ext>
              </a:extLst>
            </p:cNvPr>
            <p:cNvSpPr txBox="1"/>
            <p:nvPr/>
          </p:nvSpPr>
          <p:spPr>
            <a:xfrm>
              <a:off x="316574" y="4411045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952D11F-DBE1-4E8F-81DA-D005F5984564}"/>
                </a:ext>
              </a:extLst>
            </p:cNvPr>
            <p:cNvSpPr txBox="1"/>
            <p:nvPr/>
          </p:nvSpPr>
          <p:spPr>
            <a:xfrm>
              <a:off x="316574" y="5076986"/>
              <a:ext cx="851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100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791B941-E9EE-4876-90F7-E09204190268}"/>
              </a:ext>
            </a:extLst>
          </p:cNvPr>
          <p:cNvGrpSpPr/>
          <p:nvPr/>
        </p:nvGrpSpPr>
        <p:grpSpPr>
          <a:xfrm rot="16200000">
            <a:off x="6092867" y="3059807"/>
            <a:ext cx="827314" cy="1251642"/>
            <a:chOff x="9180279" y="3972933"/>
            <a:chExt cx="827314" cy="1251642"/>
          </a:xfrm>
        </p:grpSpPr>
        <p:sp>
          <p:nvSpPr>
            <p:cNvPr id="116" name="아래쪽 화살표 94">
              <a:extLst>
                <a:ext uri="{FF2B5EF4-FFF2-40B4-BE49-F238E27FC236}">
                  <a16:creationId xmlns:a16="http://schemas.microsoft.com/office/drawing/2014/main" id="{BEBCB02E-88AA-46F3-937D-F36F65FFA052}"/>
                </a:ext>
              </a:extLst>
            </p:cNvPr>
            <p:cNvSpPr/>
            <p:nvPr/>
          </p:nvSpPr>
          <p:spPr>
            <a:xfrm>
              <a:off x="9180279" y="4102109"/>
              <a:ext cx="827314" cy="1122466"/>
            </a:xfrm>
            <a:prstGeom prst="down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Impact" panose="020B080603090205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FF64638-811F-46A2-B146-4DB07B75E23A}"/>
                </a:ext>
              </a:extLst>
            </p:cNvPr>
            <p:cNvSpPr/>
            <p:nvPr/>
          </p:nvSpPr>
          <p:spPr>
            <a:xfrm>
              <a:off x="9216571" y="3972933"/>
              <a:ext cx="791022" cy="424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Impact" panose="020B0806030902050204" pitchFamily="34" charset="0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C8EA3A0-C114-4977-B614-B9FBA29DB2D7}"/>
              </a:ext>
            </a:extLst>
          </p:cNvPr>
          <p:cNvGrpSpPr/>
          <p:nvPr/>
        </p:nvGrpSpPr>
        <p:grpSpPr>
          <a:xfrm>
            <a:off x="8241799" y="2079794"/>
            <a:ext cx="2376725" cy="614678"/>
            <a:chOff x="7362361" y="1673663"/>
            <a:chExt cx="2376725" cy="61467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E04F8AF-D0DF-4747-8411-777F61742426}"/>
                </a:ext>
              </a:extLst>
            </p:cNvPr>
            <p:cNvSpPr/>
            <p:nvPr/>
          </p:nvSpPr>
          <p:spPr>
            <a:xfrm>
              <a:off x="7362361" y="1688176"/>
              <a:ext cx="2376725" cy="6001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2FD702F-700F-4F78-B685-06814DA9D756}"/>
                </a:ext>
              </a:extLst>
            </p:cNvPr>
            <p:cNvSpPr txBox="1"/>
            <p:nvPr/>
          </p:nvSpPr>
          <p:spPr>
            <a:xfrm>
              <a:off x="7473637" y="1673663"/>
              <a:ext cx="2265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감귤의 생산</a:t>
              </a:r>
              <a:endParaRPr lang="en-US" altLang="ko-KR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26C4C08-2825-4139-B783-493B0562B41F}"/>
              </a:ext>
            </a:extLst>
          </p:cNvPr>
          <p:cNvSpPr txBox="1"/>
          <p:nvPr/>
        </p:nvSpPr>
        <p:spPr>
          <a:xfrm>
            <a:off x="7358247" y="2951736"/>
            <a:ext cx="423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감귤의 분석 내용을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넣어주세요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DC989F2-8008-44FD-A995-46D9B4B3F9FC}"/>
              </a:ext>
            </a:extLst>
          </p:cNvPr>
          <p:cNvGrpSpPr/>
          <p:nvPr/>
        </p:nvGrpSpPr>
        <p:grpSpPr>
          <a:xfrm>
            <a:off x="8297436" y="4854729"/>
            <a:ext cx="2376725" cy="600165"/>
            <a:chOff x="7362361" y="1688176"/>
            <a:chExt cx="2376725" cy="60016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7C62EED-AF03-4652-B6DD-CA612CAF2670}"/>
                </a:ext>
              </a:extLst>
            </p:cNvPr>
            <p:cNvSpPr/>
            <p:nvPr/>
          </p:nvSpPr>
          <p:spPr>
            <a:xfrm>
              <a:off x="7362361" y="1688176"/>
              <a:ext cx="2376725" cy="6001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4C15452-2C30-41CC-AC28-57E570240C7D}"/>
                </a:ext>
              </a:extLst>
            </p:cNvPr>
            <p:cNvSpPr txBox="1"/>
            <p:nvPr/>
          </p:nvSpPr>
          <p:spPr>
            <a:xfrm>
              <a:off x="7430095" y="1717205"/>
              <a:ext cx="2265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예측결과</a:t>
              </a:r>
              <a:endParaRPr lang="en-US" altLang="ko-KR" sz="2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9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EF6ED77-AA79-4150-B1B5-1754088DA172}"/>
              </a:ext>
            </a:extLst>
          </p:cNvPr>
          <p:cNvGrpSpPr/>
          <p:nvPr/>
        </p:nvGrpSpPr>
        <p:grpSpPr>
          <a:xfrm rot="16200000">
            <a:off x="5368350" y="3347112"/>
            <a:ext cx="827314" cy="1251642"/>
            <a:chOff x="9180279" y="3972933"/>
            <a:chExt cx="827314" cy="1251642"/>
          </a:xfrm>
        </p:grpSpPr>
        <p:sp>
          <p:nvSpPr>
            <p:cNvPr id="3" name="아래쪽 화살표 57">
              <a:extLst>
                <a:ext uri="{FF2B5EF4-FFF2-40B4-BE49-F238E27FC236}">
                  <a16:creationId xmlns:a16="http://schemas.microsoft.com/office/drawing/2014/main" id="{EEAEA90A-79D4-4ED7-8DAB-DFC89BFD1EBA}"/>
                </a:ext>
              </a:extLst>
            </p:cNvPr>
            <p:cNvSpPr/>
            <p:nvPr/>
          </p:nvSpPr>
          <p:spPr>
            <a:xfrm>
              <a:off x="9180279" y="4102109"/>
              <a:ext cx="827314" cy="1122466"/>
            </a:xfrm>
            <a:prstGeom prst="down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Impact" panose="020B080603090205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0B4731-4DD3-4AE7-A3FA-64CCFCF66DAC}"/>
                </a:ext>
              </a:extLst>
            </p:cNvPr>
            <p:cNvSpPr/>
            <p:nvPr/>
          </p:nvSpPr>
          <p:spPr>
            <a:xfrm>
              <a:off x="9216571" y="3972933"/>
              <a:ext cx="791022" cy="424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EF287-CEF7-4A89-B633-01608E6FD871}"/>
              </a:ext>
            </a:extLst>
          </p:cNvPr>
          <p:cNvGrpSpPr/>
          <p:nvPr/>
        </p:nvGrpSpPr>
        <p:grpSpPr>
          <a:xfrm>
            <a:off x="406401" y="-38000"/>
            <a:ext cx="6955960" cy="1862048"/>
            <a:chOff x="43544" y="-114790"/>
            <a:chExt cx="6955960" cy="18620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5C12E7-EB1A-4B20-AC43-BCB82D9663FB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E77F720-6893-4FF6-89A6-339A1544FB43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7BDFB1E-A9BF-4AFF-97FA-ECC89A7E39C9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3B477C5-C2D7-49A0-8D87-611678A3815A}"/>
                </a:ext>
              </a:extLst>
            </p:cNvPr>
            <p:cNvGrpSpPr/>
            <p:nvPr/>
          </p:nvGrpSpPr>
          <p:grpSpPr>
            <a:xfrm>
              <a:off x="101600" y="-114790"/>
              <a:ext cx="6897904" cy="1862048"/>
              <a:chOff x="170551" y="-79634"/>
              <a:chExt cx="6897904" cy="186204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B673E-1C7F-405A-A86E-40E7214D9EB3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7D723A3-3471-4637-BD2E-84BE8BE3D151}"/>
                  </a:ext>
                </a:extLst>
              </p:cNvPr>
              <p:cNvGrpSpPr/>
              <p:nvPr/>
            </p:nvGrpSpPr>
            <p:grpSpPr>
              <a:xfrm>
                <a:off x="1738087" y="305207"/>
                <a:ext cx="5330368" cy="1328684"/>
                <a:chOff x="1738087" y="305207"/>
                <a:chExt cx="5330368" cy="132868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41C28C7-01C4-4931-ACAA-2303DB5CF431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SOLUTION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8C56400-EA60-41DC-9EC3-6C0A5885407C}"/>
                    </a:ext>
                  </a:extLst>
                </p:cNvPr>
                <p:cNvSpPr txBox="1"/>
                <p:nvPr/>
              </p:nvSpPr>
              <p:spPr>
                <a:xfrm>
                  <a:off x="1738087" y="926005"/>
                  <a:ext cx="533036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조선일보명조" panose="02030304000000000000" pitchFamily="18" charset="-127"/>
                    </a:rPr>
                    <a:t>예측결과를 통한 해결방안</a:t>
                  </a:r>
                  <a:endPara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  <a:p>
                  <a:endPara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EDD8C8-979B-4F46-8EB1-564EB1C27090}"/>
              </a:ext>
            </a:extLst>
          </p:cNvPr>
          <p:cNvGrpSpPr/>
          <p:nvPr/>
        </p:nvGrpSpPr>
        <p:grpSpPr>
          <a:xfrm>
            <a:off x="824467" y="2581959"/>
            <a:ext cx="4725669" cy="3684374"/>
            <a:chOff x="629773" y="1867255"/>
            <a:chExt cx="5727031" cy="446508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4489AB2-D5FF-42C3-B743-B3E59C9F879F}"/>
                </a:ext>
              </a:extLst>
            </p:cNvPr>
            <p:cNvGrpSpPr/>
            <p:nvPr/>
          </p:nvGrpSpPr>
          <p:grpSpPr>
            <a:xfrm>
              <a:off x="629773" y="1867255"/>
              <a:ext cx="5727031" cy="4465086"/>
              <a:chOff x="3233273" y="1759554"/>
              <a:chExt cx="5727031" cy="4465086"/>
            </a:xfrm>
          </p:grpSpPr>
          <p:sp>
            <p:nvSpPr>
              <p:cNvPr id="23" name="정오각형 1">
                <a:extLst>
                  <a:ext uri="{FF2B5EF4-FFF2-40B4-BE49-F238E27FC236}">
                    <a16:creationId xmlns:a16="http://schemas.microsoft.com/office/drawing/2014/main" id="{072AD186-BC70-4B97-A538-26311BF5AE09}"/>
                  </a:ext>
                </a:extLst>
              </p:cNvPr>
              <p:cNvSpPr/>
              <p:nvPr/>
            </p:nvSpPr>
            <p:spPr>
              <a:xfrm>
                <a:off x="3958111" y="2326013"/>
                <a:ext cx="3607450" cy="3435667"/>
              </a:xfrm>
              <a:prstGeom prst="pentagon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4" name="정오각형 15">
                <a:extLst>
                  <a:ext uri="{FF2B5EF4-FFF2-40B4-BE49-F238E27FC236}">
                    <a16:creationId xmlns:a16="http://schemas.microsoft.com/office/drawing/2014/main" id="{CE93A669-8CFF-4FAC-909E-7EBF4C9E44CA}"/>
                  </a:ext>
                </a:extLst>
              </p:cNvPr>
              <p:cNvSpPr/>
              <p:nvPr/>
            </p:nvSpPr>
            <p:spPr>
              <a:xfrm>
                <a:off x="4722098" y="3053619"/>
                <a:ext cx="2079477" cy="1980454"/>
              </a:xfrm>
              <a:prstGeom prst="pentagon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정오각형 19">
                <a:extLst>
                  <a:ext uri="{FF2B5EF4-FFF2-40B4-BE49-F238E27FC236}">
                    <a16:creationId xmlns:a16="http://schemas.microsoft.com/office/drawing/2014/main" id="{7A8A0EC0-EBDC-477F-9D46-D8395ADF1FB0}"/>
                  </a:ext>
                </a:extLst>
              </p:cNvPr>
              <p:cNvSpPr/>
              <p:nvPr/>
            </p:nvSpPr>
            <p:spPr>
              <a:xfrm>
                <a:off x="4306827" y="2658123"/>
                <a:ext cx="2910019" cy="2771446"/>
              </a:xfrm>
              <a:prstGeom prst="pentagon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6" name="정오각형 20">
                <a:extLst>
                  <a:ext uri="{FF2B5EF4-FFF2-40B4-BE49-F238E27FC236}">
                    <a16:creationId xmlns:a16="http://schemas.microsoft.com/office/drawing/2014/main" id="{DA1C8C03-F331-4EC5-9AEC-E69A3824B7C3}"/>
                  </a:ext>
                </a:extLst>
              </p:cNvPr>
              <p:cNvSpPr/>
              <p:nvPr/>
            </p:nvSpPr>
            <p:spPr>
              <a:xfrm>
                <a:off x="5220046" y="3527856"/>
                <a:ext cx="1083580" cy="1031981"/>
              </a:xfrm>
              <a:prstGeom prst="pentagon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455480-1C12-4B17-85DC-704F776E135D}"/>
                  </a:ext>
                </a:extLst>
              </p:cNvPr>
              <p:cNvSpPr txBox="1"/>
              <p:nvPr/>
            </p:nvSpPr>
            <p:spPr>
              <a:xfrm>
                <a:off x="3233273" y="3288662"/>
                <a:ext cx="981324" cy="41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농약</a:t>
                </a:r>
                <a:endPara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21615A-F973-4B79-8C0F-F0AA66F136B0}"/>
                  </a:ext>
                </a:extLst>
              </p:cNvPr>
              <p:cNvSpPr txBox="1"/>
              <p:nvPr/>
            </p:nvSpPr>
            <p:spPr>
              <a:xfrm>
                <a:off x="3943107" y="5814347"/>
                <a:ext cx="1054760" cy="41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일조량</a:t>
                </a:r>
                <a:endPara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8FFD17-8512-456A-B4E4-C275759BEF8F}"/>
                  </a:ext>
                </a:extLst>
              </p:cNvPr>
              <p:cNvSpPr txBox="1"/>
              <p:nvPr/>
            </p:nvSpPr>
            <p:spPr>
              <a:xfrm>
                <a:off x="6681569" y="5814347"/>
                <a:ext cx="1179909" cy="41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온도</a:t>
                </a:r>
                <a:endPara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A5B569-77F1-4646-89F5-D98A565C56C8}"/>
                  </a:ext>
                </a:extLst>
              </p:cNvPr>
              <p:cNvSpPr txBox="1"/>
              <p:nvPr/>
            </p:nvSpPr>
            <p:spPr>
              <a:xfrm>
                <a:off x="7402224" y="3230763"/>
                <a:ext cx="1558080" cy="41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토양</a:t>
                </a:r>
                <a:endPara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25BB-A8D8-4725-9DC7-8F8098ECDAA3}"/>
                  </a:ext>
                </a:extLst>
              </p:cNvPr>
              <p:cNvSpPr txBox="1"/>
              <p:nvPr/>
            </p:nvSpPr>
            <p:spPr>
              <a:xfrm>
                <a:off x="5410176" y="1759554"/>
                <a:ext cx="1003323" cy="41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기온</a:t>
                </a:r>
                <a:endPara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6B1552D-DB5C-41F7-9487-FA3E592B7F5D}"/>
                  </a:ext>
                </a:extLst>
              </p:cNvPr>
              <p:cNvCxnSpPr>
                <a:endCxn id="23" idx="0"/>
              </p:cNvCxnSpPr>
              <p:nvPr/>
            </p:nvCxnSpPr>
            <p:spPr>
              <a:xfrm flipV="1">
                <a:off x="5749236" y="2326013"/>
                <a:ext cx="12600" cy="1739068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E2C8F93-0B99-4B96-B778-7745FF09989C}"/>
                  </a:ext>
                </a:extLst>
              </p:cNvPr>
              <p:cNvCxnSpPr>
                <a:endCxn id="23" idx="5"/>
              </p:cNvCxnSpPr>
              <p:nvPr/>
            </p:nvCxnSpPr>
            <p:spPr>
              <a:xfrm flipV="1">
                <a:off x="5767833" y="3638318"/>
                <a:ext cx="1797724" cy="426764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96CDD3A-06E1-4560-B4E6-90DC7213E532}"/>
                  </a:ext>
                </a:extLst>
              </p:cNvPr>
              <p:cNvCxnSpPr>
                <a:endCxn id="23" idx="4"/>
              </p:cNvCxnSpPr>
              <p:nvPr/>
            </p:nvCxnSpPr>
            <p:spPr>
              <a:xfrm>
                <a:off x="5739704" y="4041568"/>
                <a:ext cx="1136893" cy="1720103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5CC437B-6DF2-457A-91F1-CDA642E851AE}"/>
                  </a:ext>
                </a:extLst>
              </p:cNvPr>
              <p:cNvCxnSpPr>
                <a:endCxn id="23" idx="2"/>
              </p:cNvCxnSpPr>
              <p:nvPr/>
            </p:nvCxnSpPr>
            <p:spPr>
              <a:xfrm flipH="1">
                <a:off x="4647075" y="4053333"/>
                <a:ext cx="1120758" cy="1708338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A7DF3F1-EC48-4C19-8DA7-E59AE4A0E246}"/>
                  </a:ext>
                </a:extLst>
              </p:cNvPr>
              <p:cNvCxnSpPr/>
              <p:nvPr/>
            </p:nvCxnSpPr>
            <p:spPr>
              <a:xfrm>
                <a:off x="3943107" y="3623430"/>
                <a:ext cx="1835381" cy="441651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자유형 42">
              <a:extLst>
                <a:ext uri="{FF2B5EF4-FFF2-40B4-BE49-F238E27FC236}">
                  <a16:creationId xmlns:a16="http://schemas.microsoft.com/office/drawing/2014/main" id="{F0BF2789-AC0B-4FB5-A95B-DE68C30404D9}"/>
                </a:ext>
              </a:extLst>
            </p:cNvPr>
            <p:cNvSpPr/>
            <p:nvPr/>
          </p:nvSpPr>
          <p:spPr>
            <a:xfrm>
              <a:off x="2222500" y="2794000"/>
              <a:ext cx="1587500" cy="2755900"/>
            </a:xfrm>
            <a:custGeom>
              <a:avLst/>
              <a:gdLst>
                <a:gd name="connsiteX0" fmla="*/ 952500 w 1587500"/>
                <a:gd name="connsiteY0" fmla="*/ 0 h 2755900"/>
                <a:gd name="connsiteX1" fmla="*/ 1460500 w 1587500"/>
                <a:gd name="connsiteY1" fmla="*/ 1244600 h 2755900"/>
                <a:gd name="connsiteX2" fmla="*/ 1587500 w 1587500"/>
                <a:gd name="connsiteY2" fmla="*/ 2387600 h 2755900"/>
                <a:gd name="connsiteX3" fmla="*/ 0 w 1587500"/>
                <a:gd name="connsiteY3" fmla="*/ 2755900 h 2755900"/>
                <a:gd name="connsiteX4" fmla="*/ 254000 w 1587500"/>
                <a:gd name="connsiteY4" fmla="*/ 1193800 h 2755900"/>
                <a:gd name="connsiteX5" fmla="*/ 952500 w 1587500"/>
                <a:gd name="connsiteY5" fmla="*/ 0 h 275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7500" h="2755900">
                  <a:moveTo>
                    <a:pt x="952500" y="0"/>
                  </a:moveTo>
                  <a:lnTo>
                    <a:pt x="1460500" y="1244600"/>
                  </a:lnTo>
                  <a:lnTo>
                    <a:pt x="1587500" y="2387600"/>
                  </a:lnTo>
                  <a:lnTo>
                    <a:pt x="0" y="2755900"/>
                  </a:lnTo>
                  <a:lnTo>
                    <a:pt x="254000" y="11938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FF66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Impact" panose="020B080603090205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1987DA2-5E2A-4E9A-99B2-18DAD7F019E4}"/>
                </a:ext>
              </a:extLst>
            </p:cNvPr>
            <p:cNvGrpSpPr/>
            <p:nvPr/>
          </p:nvGrpSpPr>
          <p:grpSpPr>
            <a:xfrm>
              <a:off x="2118598" y="5370286"/>
              <a:ext cx="275771" cy="275771"/>
              <a:chOff x="2118598" y="5370286"/>
              <a:chExt cx="275771" cy="27577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4CFC332-0241-4542-8F4E-B4D0673A3123}"/>
                  </a:ext>
                </a:extLst>
              </p:cNvPr>
              <p:cNvSpPr/>
              <p:nvPr/>
            </p:nvSpPr>
            <p:spPr>
              <a:xfrm>
                <a:off x="2118598" y="5370286"/>
                <a:ext cx="275771" cy="2757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AC3AAFB-853B-46E4-B755-03691BDA9910}"/>
                  </a:ext>
                </a:extLst>
              </p:cNvPr>
              <p:cNvSpPr/>
              <p:nvPr/>
            </p:nvSpPr>
            <p:spPr>
              <a:xfrm>
                <a:off x="2165350" y="5417638"/>
                <a:ext cx="189806" cy="189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B643BF4-AE6A-4B7B-8C0C-71B039F469C5}"/>
                </a:ext>
              </a:extLst>
            </p:cNvPr>
            <p:cNvGrpSpPr/>
            <p:nvPr/>
          </p:nvGrpSpPr>
          <p:grpSpPr>
            <a:xfrm>
              <a:off x="3037102" y="2713378"/>
              <a:ext cx="275771" cy="275771"/>
              <a:chOff x="2118598" y="5370286"/>
              <a:chExt cx="275771" cy="275771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B428813-3A77-4DA8-9878-96FC15AAE29F}"/>
                  </a:ext>
                </a:extLst>
              </p:cNvPr>
              <p:cNvSpPr/>
              <p:nvPr/>
            </p:nvSpPr>
            <p:spPr>
              <a:xfrm>
                <a:off x="2118598" y="5370286"/>
                <a:ext cx="275771" cy="2757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8BFC3C2-3B70-4C05-9DD2-1EBB6714CBBE}"/>
                  </a:ext>
                </a:extLst>
              </p:cNvPr>
              <p:cNvSpPr/>
              <p:nvPr/>
            </p:nvSpPr>
            <p:spPr>
              <a:xfrm>
                <a:off x="2165350" y="5417638"/>
                <a:ext cx="189806" cy="189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48D1D32-E87F-4958-9E5E-D69A61012AF4}"/>
              </a:ext>
            </a:extLst>
          </p:cNvPr>
          <p:cNvGrpSpPr/>
          <p:nvPr/>
        </p:nvGrpSpPr>
        <p:grpSpPr>
          <a:xfrm>
            <a:off x="8267687" y="2085655"/>
            <a:ext cx="2652498" cy="614678"/>
            <a:chOff x="7362361" y="1673663"/>
            <a:chExt cx="2652498" cy="61467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94EC87-6013-4723-B9F5-7ED63EE0AD7D}"/>
                </a:ext>
              </a:extLst>
            </p:cNvPr>
            <p:cNvSpPr/>
            <p:nvPr/>
          </p:nvSpPr>
          <p:spPr>
            <a:xfrm>
              <a:off x="7362361" y="1688176"/>
              <a:ext cx="2652498" cy="6001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F38535-00A4-4998-8B51-56B22AAD7E03}"/>
                </a:ext>
              </a:extLst>
            </p:cNvPr>
            <p:cNvSpPr txBox="1"/>
            <p:nvPr/>
          </p:nvSpPr>
          <p:spPr>
            <a:xfrm>
              <a:off x="7473637" y="1673663"/>
              <a:ext cx="2541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예측결과</a:t>
              </a:r>
              <a:r>
                <a:rPr lang="en-US" altLang="ko-KR" sz="24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11FACE-9757-4222-9901-45D13F1AD8C2}"/>
              </a:ext>
            </a:extLst>
          </p:cNvPr>
          <p:cNvSpPr txBox="1"/>
          <p:nvPr/>
        </p:nvSpPr>
        <p:spPr>
          <a:xfrm>
            <a:off x="7132789" y="3225469"/>
            <a:ext cx="4922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안녕하세요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저는 영택이 입니다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. </a:t>
            </a: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그냥 막 부려서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사용해주세요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0F402F8-D724-47A4-B4E6-E974E4145A28}"/>
              </a:ext>
            </a:extLst>
          </p:cNvPr>
          <p:cNvGrpSpPr/>
          <p:nvPr/>
        </p:nvGrpSpPr>
        <p:grpSpPr>
          <a:xfrm>
            <a:off x="8144249" y="5189115"/>
            <a:ext cx="2808150" cy="614678"/>
            <a:chOff x="7145021" y="1673663"/>
            <a:chExt cx="2808150" cy="61467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191E1C2-AE87-445A-A476-008A67281EE0}"/>
                </a:ext>
              </a:extLst>
            </p:cNvPr>
            <p:cNvSpPr/>
            <p:nvPr/>
          </p:nvSpPr>
          <p:spPr>
            <a:xfrm>
              <a:off x="7362361" y="1688176"/>
              <a:ext cx="2376725" cy="6001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71D7CE-35C0-418D-B4E3-6EA3F143DF86}"/>
                </a:ext>
              </a:extLst>
            </p:cNvPr>
            <p:cNvSpPr txBox="1"/>
            <p:nvPr/>
          </p:nvSpPr>
          <p:spPr>
            <a:xfrm>
              <a:off x="7145021" y="1673663"/>
              <a:ext cx="280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7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해결방안</a:t>
              </a:r>
              <a:endParaRPr lang="en-US" altLang="ko-KR" sz="20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08F3E5E-90A4-452C-9795-02A2ABCF449A}"/>
              </a:ext>
            </a:extLst>
          </p:cNvPr>
          <p:cNvSpPr txBox="1"/>
          <p:nvPr/>
        </p:nvSpPr>
        <p:spPr>
          <a:xfrm>
            <a:off x="1602906" y="1993291"/>
            <a:ext cx="338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예측을 잘해주세요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8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6310694D-D03E-4C8D-8520-1DA4628EEFED}"/>
              </a:ext>
            </a:extLst>
          </p:cNvPr>
          <p:cNvSpPr txBox="1"/>
          <p:nvPr/>
        </p:nvSpPr>
        <p:spPr>
          <a:xfrm>
            <a:off x="2627086" y="2922459"/>
            <a:ext cx="693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1훈점보맘보 B" panose="02020603020101020101" pitchFamily="18" charset="-127"/>
              </a:rPr>
              <a:t>THANK Y     U</a:t>
            </a:r>
            <a:endParaRPr lang="ko-KR" altLang="en-US" sz="9600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1훈점보맘보 B" panose="02020603020101020101" pitchFamily="18" charset="-127"/>
            </a:endParaRPr>
          </a:p>
        </p:txBody>
      </p:sp>
      <p:pic>
        <p:nvPicPr>
          <p:cNvPr id="35" name="Picture 2" descr="http://cfile7.uf.tistory.com/image/1752EF404E304FCB0333A6">
            <a:extLst>
              <a:ext uri="{FF2B5EF4-FFF2-40B4-BE49-F238E27FC236}">
                <a16:creationId xmlns:a16="http://schemas.microsoft.com/office/drawing/2014/main" id="{9DE88F12-798D-444F-8456-363A752F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64" y="3124657"/>
            <a:ext cx="1262742" cy="126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E36924-9119-41B5-A9FF-0E5256950585}"/>
              </a:ext>
            </a:extLst>
          </p:cNvPr>
          <p:cNvSpPr txBox="1"/>
          <p:nvPr/>
        </p:nvSpPr>
        <p:spPr>
          <a:xfrm>
            <a:off x="3247571" y="1696498"/>
            <a:ext cx="5696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C22B8D-4148-42A6-B58F-5B16BF823013}"/>
              </a:ext>
            </a:extLst>
          </p:cNvPr>
          <p:cNvSpPr txBox="1"/>
          <p:nvPr/>
        </p:nvSpPr>
        <p:spPr>
          <a:xfrm>
            <a:off x="4430486" y="6457890"/>
            <a:ext cx="333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Made in </a:t>
            </a:r>
            <a:r>
              <a:rPr lang="ko-KR" altLang="en-US" sz="2000" dirty="0" err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영택쓰</a:t>
            </a:r>
            <a:endParaRPr lang="ko-KR" altLang="en-US" sz="2000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4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115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1훈점보맘보 B</vt:lpstr>
      <vt:lpstr>HY견고딕</vt:lpstr>
      <vt:lpstr>나눔손글씨 펜</vt:lpstr>
      <vt:lpstr>맑은 고딕</vt:lpstr>
      <vt:lpstr>조선일보명조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ICT01_21</dc:creator>
  <cp:lastModifiedBy>ICT01_21</cp:lastModifiedBy>
  <cp:revision>7</cp:revision>
  <dcterms:created xsi:type="dcterms:W3CDTF">2020-01-21T01:01:13Z</dcterms:created>
  <dcterms:modified xsi:type="dcterms:W3CDTF">2020-01-21T01:28:29Z</dcterms:modified>
</cp:coreProperties>
</file>