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0" r:id="rId3"/>
    <p:sldId id="262" r:id="rId4"/>
    <p:sldId id="261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 Bold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7" y="2447473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542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038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34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30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3883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3883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3482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3481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3480" y="5622846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나눔스퀘어 ExtraBold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hyeran kang</cp:lastModifiedBy>
  <cp:revision>3</cp:revision>
  <dcterms:created xsi:type="dcterms:W3CDTF">2017-05-29T09:12:16Z</dcterms:created>
  <dcterms:modified xsi:type="dcterms:W3CDTF">2017-05-29T09:23:20Z</dcterms:modified>
</cp:coreProperties>
</file>