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4"/>
  </p:notesMasterIdLst>
  <p:sldIdLst>
    <p:sldId id="257" r:id="rId2"/>
    <p:sldId id="260" r:id="rId3"/>
    <p:sldId id="261" r:id="rId4"/>
    <p:sldId id="270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embeddedFontLs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9A9"/>
    <a:srgbClr val="F3FF53"/>
    <a:srgbClr val="FD55E5"/>
    <a:srgbClr val="53FBFF"/>
    <a:srgbClr val="0011B0"/>
    <a:srgbClr val="D0CECE"/>
    <a:srgbClr val="8DBABD"/>
    <a:srgbClr val="634EEA"/>
    <a:srgbClr val="00002F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3425" y="811620"/>
            <a:ext cx="8036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제주도 버스 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28225" y="6368572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 영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일별 버스 </a:t>
            </a:r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이용량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5771298" cy="213923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일별 버스 데이터를 이용하여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E0230-610E-4A7A-8F0D-891E9C1DEC46}"/>
              </a:ext>
            </a:extLst>
          </p:cNvPr>
          <p:cNvSpPr txBox="1"/>
          <p:nvPr/>
        </p:nvSpPr>
        <p:spPr>
          <a:xfrm>
            <a:off x="4797513" y="2565538"/>
            <a:ext cx="309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일별 버스 데이터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5771298" cy="213923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일별 버스 데이터를 이용하여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E0230-610E-4A7A-8F0D-891E9C1DEC46}"/>
              </a:ext>
            </a:extLst>
          </p:cNvPr>
          <p:cNvSpPr txBox="1"/>
          <p:nvPr/>
        </p:nvSpPr>
        <p:spPr>
          <a:xfrm>
            <a:off x="4797513" y="2565538"/>
            <a:ext cx="309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일별 버스 데이터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72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79" y="960612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일별 버스 </a:t>
            </a:r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이용량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5FDC317-E225-4880-AE89-70AC6B00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22" y="7"/>
            <a:ext cx="7813574" cy="68579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38BB5B-A710-43B4-B03B-677FA0302D58}"/>
              </a:ext>
            </a:extLst>
          </p:cNvPr>
          <p:cNvSpPr/>
          <p:nvPr/>
        </p:nvSpPr>
        <p:spPr>
          <a:xfrm>
            <a:off x="1417821" y="2007052"/>
            <a:ext cx="1593082" cy="368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CD766-3507-476D-B986-8415C47839E5}"/>
              </a:ext>
            </a:extLst>
          </p:cNvPr>
          <p:cNvSpPr txBox="1"/>
          <p:nvPr/>
        </p:nvSpPr>
        <p:spPr>
          <a:xfrm>
            <a:off x="365039" y="20147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일요일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EC3C0D-C567-457A-9C16-DCDCACFB9DF3}"/>
              </a:ext>
            </a:extLst>
          </p:cNvPr>
          <p:cNvSpPr/>
          <p:nvPr/>
        </p:nvSpPr>
        <p:spPr>
          <a:xfrm>
            <a:off x="1419393" y="2497675"/>
            <a:ext cx="1593082" cy="3684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A3949-E7A7-43B8-B237-93D64D91FBE0}"/>
              </a:ext>
            </a:extLst>
          </p:cNvPr>
          <p:cNvSpPr txBox="1"/>
          <p:nvPr/>
        </p:nvSpPr>
        <p:spPr>
          <a:xfrm>
            <a:off x="366611" y="2505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월요일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651977-C917-4B40-A738-55886A40077C}"/>
              </a:ext>
            </a:extLst>
          </p:cNvPr>
          <p:cNvSpPr/>
          <p:nvPr/>
        </p:nvSpPr>
        <p:spPr>
          <a:xfrm>
            <a:off x="1417821" y="2995953"/>
            <a:ext cx="1593082" cy="368490"/>
          </a:xfrm>
          <a:prstGeom prst="rect">
            <a:avLst/>
          </a:prstGeom>
          <a:solidFill>
            <a:srgbClr val="0011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C6055B-252D-4CF7-99DC-4A6E699A96D2}"/>
              </a:ext>
            </a:extLst>
          </p:cNvPr>
          <p:cNvSpPr txBox="1"/>
          <p:nvPr/>
        </p:nvSpPr>
        <p:spPr>
          <a:xfrm>
            <a:off x="365039" y="30036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D176CB-E8E5-41C6-9D02-A6B565901512}"/>
              </a:ext>
            </a:extLst>
          </p:cNvPr>
          <p:cNvSpPr/>
          <p:nvPr/>
        </p:nvSpPr>
        <p:spPr>
          <a:xfrm>
            <a:off x="1417821" y="3501886"/>
            <a:ext cx="1593082" cy="368490"/>
          </a:xfrm>
          <a:prstGeom prst="rect">
            <a:avLst/>
          </a:prstGeom>
          <a:solidFill>
            <a:srgbClr val="53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9A0BE-CAD7-489D-A77E-D2CECEF6A571}"/>
              </a:ext>
            </a:extLst>
          </p:cNvPr>
          <p:cNvSpPr txBox="1"/>
          <p:nvPr/>
        </p:nvSpPr>
        <p:spPr>
          <a:xfrm>
            <a:off x="365039" y="35095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수요일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5F21C3-A38C-4626-A2AA-40302DF89754}"/>
              </a:ext>
            </a:extLst>
          </p:cNvPr>
          <p:cNvSpPr/>
          <p:nvPr/>
        </p:nvSpPr>
        <p:spPr>
          <a:xfrm>
            <a:off x="1417821" y="4015474"/>
            <a:ext cx="1593082" cy="368490"/>
          </a:xfrm>
          <a:prstGeom prst="rect">
            <a:avLst/>
          </a:prstGeom>
          <a:solidFill>
            <a:srgbClr val="FD5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A1951-FFDB-47F5-BE17-8B997BC19E68}"/>
              </a:ext>
            </a:extLst>
          </p:cNvPr>
          <p:cNvSpPr txBox="1"/>
          <p:nvPr/>
        </p:nvSpPr>
        <p:spPr>
          <a:xfrm>
            <a:off x="365039" y="4023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목요일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2BBD1A-65F6-4E04-B2D4-789097B91A4B}"/>
              </a:ext>
            </a:extLst>
          </p:cNvPr>
          <p:cNvSpPr/>
          <p:nvPr/>
        </p:nvSpPr>
        <p:spPr>
          <a:xfrm>
            <a:off x="1417821" y="4528220"/>
            <a:ext cx="1593082" cy="368490"/>
          </a:xfrm>
          <a:prstGeom prst="rect">
            <a:avLst/>
          </a:prstGeom>
          <a:solidFill>
            <a:srgbClr val="F3FF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8C7400-5893-4536-B069-3C3717836239}"/>
              </a:ext>
            </a:extLst>
          </p:cNvPr>
          <p:cNvSpPr txBox="1"/>
          <p:nvPr/>
        </p:nvSpPr>
        <p:spPr>
          <a:xfrm>
            <a:off x="365039" y="45358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금요일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39D752-9E45-4503-9C50-1DAC56495DEF}"/>
              </a:ext>
            </a:extLst>
          </p:cNvPr>
          <p:cNvSpPr/>
          <p:nvPr/>
        </p:nvSpPr>
        <p:spPr>
          <a:xfrm>
            <a:off x="1417821" y="5048621"/>
            <a:ext cx="1593082" cy="368490"/>
          </a:xfrm>
          <a:prstGeom prst="rect">
            <a:avLst/>
          </a:prstGeom>
          <a:solidFill>
            <a:srgbClr val="A9A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5C66E-E401-4384-9372-E0DFE693A25F}"/>
              </a:ext>
            </a:extLst>
          </p:cNvPr>
          <p:cNvSpPr txBox="1"/>
          <p:nvPr/>
        </p:nvSpPr>
        <p:spPr>
          <a:xfrm>
            <a:off x="365039" y="50562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토요일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6059" y="1212871"/>
            <a:ext cx="1601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버스탑승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10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6A332C-AC45-4B1B-96A5-2C6E8054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05" y="0"/>
            <a:ext cx="8810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81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 Bold</vt:lpstr>
      <vt:lpstr>맑은 고딕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ICT01_04</cp:lastModifiedBy>
  <cp:revision>11</cp:revision>
  <dcterms:created xsi:type="dcterms:W3CDTF">2017-05-29T09:12:16Z</dcterms:created>
  <dcterms:modified xsi:type="dcterms:W3CDTF">2019-12-05T09:19:48Z</dcterms:modified>
</cp:coreProperties>
</file>