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7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64" r:id="rId24"/>
    <p:sldId id="278" r:id="rId25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212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2ECF1-FB08-48FC-B45D-807F443755F4}" type="datetimeFigureOut">
              <a:rPr lang="en-IE" smtClean="0"/>
              <a:t>25/11/2013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371E4-6861-4732-8F34-4F4D9FD11A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28120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081DE-5AEF-4FAD-BA62-F267E0B801CD}" type="datetimeFigureOut">
              <a:rPr lang="en-IE" smtClean="0"/>
              <a:t>25/11/2013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2CAB0-A59A-4EF5-A5F9-E5624B5D4D2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88257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25/11/2013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616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25/11/2013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695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25/11/2013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8448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25/11/2013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  <p:pic>
        <p:nvPicPr>
          <p:cNvPr id="8" name="Picture 3" descr="C:\Users\Bryan\Downloads\CS.DIT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5990554"/>
            <a:ext cx="1512168" cy="72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0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25/11/2013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1461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25/11/2013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7049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25/11/2013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042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25/11/2013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8952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25/11/2013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218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25/11/2013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538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25/11/2013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464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FCA75-51D1-4143-BA71-9D0DBE509351}" type="datetimeFigureOut">
              <a:rPr lang="en-IE" smtClean="0"/>
              <a:t>25/11/2013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918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bryan.duggan@dit.i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8920"/>
            <a:ext cx="6400800" cy="1752600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Dr Bryan Duggan</a:t>
            </a:r>
          </a:p>
          <a:p>
            <a:r>
              <a:rPr lang="en-GB" dirty="0" smtClean="0"/>
              <a:t>DIT School of Computing</a:t>
            </a:r>
          </a:p>
          <a:p>
            <a:r>
              <a:rPr lang="en-GB" dirty="0" smtClean="0">
                <a:hlinkClick r:id="rId2"/>
              </a:rPr>
              <a:t>bryan.duggan@dit.ie</a:t>
            </a:r>
            <a:endParaRPr lang="en-GB" dirty="0" smtClean="0"/>
          </a:p>
          <a:p>
            <a:r>
              <a:rPr lang="en-GB" dirty="0" smtClean="0"/>
              <a:t>@</a:t>
            </a:r>
            <a:r>
              <a:rPr lang="en-GB" dirty="0" err="1" smtClean="0"/>
              <a:t>ditcomputing</a:t>
            </a:r>
            <a:endParaRPr lang="en-GB" dirty="0" smtClean="0"/>
          </a:p>
          <a:p>
            <a:r>
              <a:rPr lang="en-GB" dirty="0" smtClean="0"/>
              <a:t>http://facebook.com/ditschoolofcomputing</a:t>
            </a:r>
          </a:p>
          <a:p>
            <a:endParaRPr lang="en-GB" dirty="0" smtClean="0"/>
          </a:p>
        </p:txBody>
      </p:sp>
      <p:sp>
        <p:nvSpPr>
          <p:cNvPr id="5" name="AutoShape 2" descr="https://mail.google.com/mail/?ui=2&amp;ik=c1e4762587&amp;view=att&amp;th=12c56c16e01a651b&amp;attid=0.5&amp;disp=inline&amp;realattid=f_gglccamw4&amp;z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6" name="AutoShape 4" descr="https://mail.google.com/mail/?ui=2&amp;ik=c1e4762587&amp;view=att&amp;th=12c56c16e01a651b&amp;attid=0.5&amp;disp=inline&amp;realattid=f_gglccamw4&amp;zw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pic>
        <p:nvPicPr>
          <p:cNvPr id="1029" name="Picture 5" descr="C:\Users\Bryan.discovery.000\Documents\Logos\DIT 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085184"/>
            <a:ext cx="1556792" cy="155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89588" y="764704"/>
            <a:ext cx="672402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000" dirty="0" smtClean="0"/>
              <a:t>Games Programming</a:t>
            </a:r>
          </a:p>
          <a:p>
            <a:pPr algn="ctr"/>
            <a:r>
              <a:rPr lang="en-GB" sz="6000" dirty="0" smtClean="0"/>
              <a:t>Assignments</a:t>
            </a:r>
            <a:endParaRPr lang="en-IE" dirty="0"/>
          </a:p>
        </p:txBody>
      </p:sp>
      <p:pic>
        <p:nvPicPr>
          <p:cNvPr id="14" name="Picture 3" descr="C:\Users\Bryan\Downloads\CS.DIT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5499285"/>
            <a:ext cx="1512168" cy="72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70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08711-118124218219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725" y="0"/>
            <a:ext cx="643255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262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tari_BattleZone_Screensho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305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ile:Mhavoc gamepla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-380206"/>
            <a:ext cx="8316416" cy="733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29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3"/>
            <a:ext cx="9144000" cy="6848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450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sb_screensho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38" y="0"/>
            <a:ext cx="86439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19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vitar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400"/>
            <a:ext cx="9144000" cy="62976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87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s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88" y="0"/>
            <a:ext cx="78708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567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ar_Wars_Screen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0"/>
            <a:ext cx="883285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614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arwars_d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663"/>
            <a:ext cx="9144000" cy="6416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810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arwars_DY4ZTJUI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731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Assignment 1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An </a:t>
            </a:r>
            <a:r>
              <a:rPr lang="en-IE" dirty="0" err="1" smtClean="0"/>
              <a:t>eCard</a:t>
            </a:r>
            <a:endParaRPr lang="en-IE" dirty="0" smtClean="0"/>
          </a:p>
          <a:p>
            <a:r>
              <a:rPr lang="en-IE" dirty="0" smtClean="0"/>
              <a:t>Make it for someone specific</a:t>
            </a:r>
          </a:p>
          <a:p>
            <a:r>
              <a:rPr lang="en-IE" dirty="0" smtClean="0"/>
              <a:t>You must include:</a:t>
            </a:r>
          </a:p>
          <a:p>
            <a:pPr lvl="1"/>
            <a:r>
              <a:rPr lang="en-IE" dirty="0" smtClean="0"/>
              <a:t>Processing drawing code</a:t>
            </a:r>
          </a:p>
          <a:p>
            <a:pPr lvl="1"/>
            <a:r>
              <a:rPr lang="en-IE" dirty="0" smtClean="0"/>
              <a:t>The if statement</a:t>
            </a:r>
          </a:p>
          <a:p>
            <a:pPr lvl="1"/>
            <a:r>
              <a:rPr lang="en-IE" dirty="0" smtClean="0"/>
              <a:t>Loops</a:t>
            </a:r>
          </a:p>
          <a:p>
            <a:pPr lvl="1"/>
            <a:r>
              <a:rPr lang="en-IE" dirty="0" smtClean="0"/>
              <a:t>Animation</a:t>
            </a:r>
          </a:p>
          <a:p>
            <a:pPr lvl="1"/>
            <a:r>
              <a:rPr lang="en-IE" dirty="0" smtClean="0"/>
              <a:t>Classes (optional but bonus)</a:t>
            </a:r>
          </a:p>
        </p:txBody>
      </p:sp>
    </p:spTree>
    <p:extLst>
      <p:ext uri="{BB962C8B-B14F-4D97-AF65-F5344CB8AC3E}">
        <p14:creationId xmlns:p14="http://schemas.microsoft.com/office/powerpoint/2010/main" val="274481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mpest_c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175" y="0"/>
            <a:ext cx="456565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596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ailer Background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201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tatic.giantbomb.com/uploads/original/0/993/424649-darwinia_screen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0"/>
            <a:ext cx="9505950" cy="714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145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Marks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Complexity</a:t>
            </a:r>
          </a:p>
          <a:p>
            <a:pPr lvl="1"/>
            <a:r>
              <a:rPr lang="en-IE" dirty="0" smtClean="0"/>
              <a:t>20%</a:t>
            </a:r>
            <a:endParaRPr lang="en-IE" dirty="0"/>
          </a:p>
          <a:p>
            <a:r>
              <a:rPr lang="en-IE" dirty="0"/>
              <a:t>Functionality/visuals</a:t>
            </a:r>
          </a:p>
          <a:p>
            <a:pPr lvl="1"/>
            <a:r>
              <a:rPr lang="en-IE" dirty="0" smtClean="0"/>
              <a:t>20%</a:t>
            </a:r>
            <a:endParaRPr lang="en-IE" dirty="0"/>
          </a:p>
          <a:p>
            <a:r>
              <a:rPr lang="en-IE" dirty="0"/>
              <a:t>Code quality</a:t>
            </a:r>
          </a:p>
          <a:p>
            <a:pPr lvl="1"/>
            <a:r>
              <a:rPr lang="en-IE" dirty="0" smtClean="0"/>
              <a:t>20%</a:t>
            </a:r>
          </a:p>
          <a:p>
            <a:r>
              <a:rPr lang="en-IE" dirty="0" smtClean="0"/>
              <a:t>Gameplay</a:t>
            </a:r>
          </a:p>
          <a:p>
            <a:pPr lvl="1"/>
            <a:r>
              <a:rPr lang="en-IE" dirty="0" smtClean="0"/>
              <a:t>20%</a:t>
            </a:r>
            <a:endParaRPr lang="en-IE" dirty="0"/>
          </a:p>
          <a:p>
            <a:r>
              <a:rPr lang="en-IE" dirty="0"/>
              <a:t>Jazz</a:t>
            </a:r>
          </a:p>
          <a:p>
            <a:pPr lvl="1"/>
            <a:r>
              <a:rPr lang="en-IE" dirty="0" smtClean="0"/>
              <a:t>20%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1115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Games </a:t>
            </a:r>
            <a:r>
              <a:rPr lang="en-IE" dirty="0" err="1" smtClean="0"/>
              <a:t>Fleadh</a:t>
            </a:r>
            <a:r>
              <a:rPr lang="en-IE" dirty="0" smtClean="0"/>
              <a:t> Theme!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Hitchhikers Guide to the Galaxy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02507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Rules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/>
              <a:t>Rules</a:t>
            </a:r>
          </a:p>
          <a:p>
            <a:pPr lvl="1"/>
            <a:r>
              <a:rPr lang="en-IE" dirty="0"/>
              <a:t>All graphics must be procedurally generated</a:t>
            </a:r>
          </a:p>
          <a:p>
            <a:pPr lvl="1"/>
            <a:r>
              <a:rPr lang="en-IE" dirty="0"/>
              <a:t>You can use whatever audio you like from whatever source</a:t>
            </a:r>
          </a:p>
          <a:p>
            <a:pPr lvl="1"/>
            <a:r>
              <a:rPr lang="en-IE" dirty="0"/>
              <a:t>No code from the internet </a:t>
            </a:r>
            <a:r>
              <a:rPr lang="en-IE" b="1" dirty="0"/>
              <a:t>whatsoever</a:t>
            </a:r>
          </a:p>
          <a:p>
            <a:pPr lvl="1"/>
            <a:r>
              <a:rPr lang="en-IE" dirty="0"/>
              <a:t>You must write everything </a:t>
            </a:r>
            <a:r>
              <a:rPr lang="en-IE" b="1" dirty="0" smtClean="0"/>
              <a:t>yourself</a:t>
            </a:r>
            <a:endParaRPr lang="en-IE" b="1" dirty="0"/>
          </a:p>
          <a:p>
            <a:pPr lvl="1"/>
            <a:r>
              <a:rPr lang="en-IE" dirty="0"/>
              <a:t>You must understand and be able to explain every line of code</a:t>
            </a:r>
          </a:p>
          <a:p>
            <a:pPr lvl="1"/>
            <a:r>
              <a:rPr lang="en-IE" dirty="0"/>
              <a:t>All assignments </a:t>
            </a:r>
            <a:r>
              <a:rPr lang="en-IE" b="1" dirty="0"/>
              <a:t>must be demonstrated</a:t>
            </a:r>
            <a:r>
              <a:rPr lang="en-IE" dirty="0"/>
              <a:t> in class next week</a:t>
            </a:r>
          </a:p>
          <a:p>
            <a:pPr lvl="1"/>
            <a:r>
              <a:rPr lang="en-IE" dirty="0"/>
              <a:t>No late submissions without a PC/1 </a:t>
            </a:r>
            <a:r>
              <a:rPr lang="en-IE" dirty="0" smtClean="0"/>
              <a:t>form</a:t>
            </a:r>
          </a:p>
          <a:p>
            <a:pPr lvl="1"/>
            <a:r>
              <a:rPr lang="en-IE" dirty="0" smtClean="0"/>
              <a:t>Submission through </a:t>
            </a:r>
            <a:r>
              <a:rPr lang="en-IE" dirty="0" err="1" smtClean="0"/>
              <a:t>webcourses</a:t>
            </a:r>
            <a:r>
              <a:rPr lang="en-IE" dirty="0" smtClean="0"/>
              <a:t> (I hope)</a:t>
            </a:r>
          </a:p>
          <a:p>
            <a:pPr lvl="1"/>
            <a:r>
              <a:rPr lang="en-IE" dirty="0" smtClean="0"/>
              <a:t>As much code as necessary to solve the problem and no more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1159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Marks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Complexity</a:t>
            </a:r>
          </a:p>
          <a:p>
            <a:pPr lvl="1"/>
            <a:r>
              <a:rPr lang="en-IE" dirty="0" smtClean="0"/>
              <a:t>25%</a:t>
            </a:r>
          </a:p>
          <a:p>
            <a:r>
              <a:rPr lang="en-IE" dirty="0" smtClean="0"/>
              <a:t>Functionality/visuals</a:t>
            </a:r>
          </a:p>
          <a:p>
            <a:pPr lvl="1"/>
            <a:r>
              <a:rPr lang="en-IE" dirty="0" smtClean="0"/>
              <a:t>25%</a:t>
            </a:r>
          </a:p>
          <a:p>
            <a:r>
              <a:rPr lang="en-IE" dirty="0" smtClean="0"/>
              <a:t>Code quality</a:t>
            </a:r>
          </a:p>
          <a:p>
            <a:pPr lvl="1"/>
            <a:r>
              <a:rPr lang="en-IE" dirty="0" smtClean="0"/>
              <a:t>25%</a:t>
            </a:r>
          </a:p>
          <a:p>
            <a:r>
              <a:rPr lang="en-IE" dirty="0" smtClean="0"/>
              <a:t>Jazz</a:t>
            </a:r>
          </a:p>
          <a:p>
            <a:pPr lvl="1"/>
            <a:r>
              <a:rPr lang="en-IE" dirty="0" smtClean="0"/>
              <a:t>25%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1574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Assignment 2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 vector graphics game such as…</a:t>
            </a:r>
          </a:p>
          <a:p>
            <a:pPr lvl="1"/>
            <a:r>
              <a:rPr lang="en-IE" dirty="0" smtClean="0"/>
              <a:t>Pong</a:t>
            </a:r>
          </a:p>
          <a:p>
            <a:pPr lvl="1"/>
            <a:r>
              <a:rPr lang="en-IE" dirty="0" err="1" smtClean="0"/>
              <a:t>Spacewars</a:t>
            </a:r>
            <a:endParaRPr lang="en-IE" dirty="0" smtClean="0"/>
          </a:p>
          <a:p>
            <a:pPr lvl="1"/>
            <a:r>
              <a:rPr lang="en-IE" dirty="0" smtClean="0"/>
              <a:t>Asteroids</a:t>
            </a:r>
          </a:p>
          <a:p>
            <a:pPr lvl="1"/>
            <a:r>
              <a:rPr lang="en-IE" dirty="0" err="1" smtClean="0"/>
              <a:t>Battlezone</a:t>
            </a:r>
            <a:endParaRPr lang="en-IE" dirty="0" smtClean="0"/>
          </a:p>
          <a:p>
            <a:pPr lvl="1"/>
            <a:r>
              <a:rPr lang="en-IE" dirty="0" smtClean="0"/>
              <a:t>Lunar Lander</a:t>
            </a:r>
          </a:p>
          <a:p>
            <a:pPr lvl="1"/>
            <a:r>
              <a:rPr lang="en-IE" dirty="0" err="1" smtClean="0"/>
              <a:t>Gravitar</a:t>
            </a:r>
            <a:endParaRPr lang="en-IE" dirty="0" smtClean="0"/>
          </a:p>
          <a:p>
            <a:pPr lvl="1"/>
            <a:r>
              <a:rPr lang="en-IE" dirty="0" smtClean="0"/>
              <a:t>Star Wars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3560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1026" name="Picture 2" descr="File:Lunar Lan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2" y="-1"/>
            <a:ext cx="9144372" cy="6858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23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2050" name="Picture 2" descr="http://insertcredit.com/wp-content/uploads/2012/11/pong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52" y="-1"/>
            <a:ext cx="9150052" cy="7099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70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3074" name="Picture 2" descr="http://www.digitaltrends.com/wp-content/uploads/2011/09/asteroi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-315416"/>
            <a:ext cx="10632504" cy="7974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97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00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5" y="0"/>
            <a:ext cx="711835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837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3149</TotalTime>
  <Words>177</Words>
  <Application>Microsoft Office PowerPoint</Application>
  <PresentationFormat>On-screen Show (4:3)</PresentationFormat>
  <Paragraphs>58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Assignment 1</vt:lpstr>
      <vt:lpstr>Rules</vt:lpstr>
      <vt:lpstr>Marks</vt:lpstr>
      <vt:lpstr>Assignment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Marks</vt:lpstr>
      <vt:lpstr>Games Fleadh Theme!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Apps for Fun &amp; Profit: The Story of Tunepal</dc:title>
  <dc:creator>Bryan Duggan</dc:creator>
  <cp:lastModifiedBy>Bryan Duggan</cp:lastModifiedBy>
  <cp:revision>161</cp:revision>
  <cp:lastPrinted>2011-10-26T17:39:23Z</cp:lastPrinted>
  <dcterms:created xsi:type="dcterms:W3CDTF">2010-11-17T15:56:37Z</dcterms:created>
  <dcterms:modified xsi:type="dcterms:W3CDTF">2013-11-25T17:31:03Z</dcterms:modified>
</cp:coreProperties>
</file>