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0A27-728E-4B1F-BBEB-CEB9AB161A74}" type="datetimeFigureOut">
              <a:rPr lang="fi-FI" smtClean="0"/>
              <a:t>5.12.2018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3BE6A69-0AC8-43BC-A355-7C057EA58C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9756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0A27-728E-4B1F-BBEB-CEB9AB161A74}" type="datetimeFigureOut">
              <a:rPr lang="fi-FI" smtClean="0"/>
              <a:t>5.12.2018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BE6A69-0AC8-43BC-A355-7C057EA58C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8125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s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0A27-728E-4B1F-BBEB-CEB9AB161A74}" type="datetimeFigureOut">
              <a:rPr lang="fi-FI" smtClean="0"/>
              <a:t>5.12.2018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BE6A69-0AC8-43BC-A355-7C057EA58C8A}" type="slidenum">
              <a:rPr lang="fi-FI" smtClean="0"/>
              <a:t>‹#›</a:t>
            </a:fld>
            <a:endParaRPr lang="fi-FI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9298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0A27-728E-4B1F-BBEB-CEB9AB161A74}" type="datetimeFigureOut">
              <a:rPr lang="fi-FI" smtClean="0"/>
              <a:t>5.12.2018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BE6A69-0AC8-43BC-A355-7C057EA58C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50619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ksen 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0A27-728E-4B1F-BBEB-CEB9AB161A74}" type="datetimeFigureOut">
              <a:rPr lang="fi-FI" smtClean="0"/>
              <a:t>5.12.2018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BE6A69-0AC8-43BC-A355-7C057EA58C8A}" type="slidenum">
              <a:rPr lang="fi-FI" smtClean="0"/>
              <a:t>‹#›</a:t>
            </a:fld>
            <a:endParaRPr lang="fi-FI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0435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si tai epäto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0A27-728E-4B1F-BBEB-CEB9AB161A74}" type="datetimeFigureOut">
              <a:rPr lang="fi-FI" smtClean="0"/>
              <a:t>5.12.2018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BE6A69-0AC8-43BC-A355-7C057EA58C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42925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0A27-728E-4B1F-BBEB-CEB9AB161A74}" type="datetimeFigureOut">
              <a:rPr lang="fi-FI" smtClean="0"/>
              <a:t>5.12.2018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6A69-0AC8-43BC-A355-7C057EA58C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70082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0A27-728E-4B1F-BBEB-CEB9AB161A74}" type="datetimeFigureOut">
              <a:rPr lang="fi-FI" smtClean="0"/>
              <a:t>5.12.2018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6A69-0AC8-43BC-A355-7C057EA58C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45418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0A27-728E-4B1F-BBEB-CEB9AB161A74}" type="datetimeFigureOut">
              <a:rPr lang="fi-FI" smtClean="0"/>
              <a:t>5.12.2018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6A69-0AC8-43BC-A355-7C057EA58C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9901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0A27-728E-4B1F-BBEB-CEB9AB161A74}" type="datetimeFigureOut">
              <a:rPr lang="fi-FI" smtClean="0"/>
              <a:t>5.12.2018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BE6A69-0AC8-43BC-A355-7C057EA58C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62024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0A27-728E-4B1F-BBEB-CEB9AB161A74}" type="datetimeFigureOut">
              <a:rPr lang="fi-FI" smtClean="0"/>
              <a:t>5.12.2018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3BE6A69-0AC8-43BC-A355-7C057EA58C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80953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0A27-728E-4B1F-BBEB-CEB9AB161A74}" type="datetimeFigureOut">
              <a:rPr lang="fi-FI" smtClean="0"/>
              <a:t>5.12.2018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3BE6A69-0AC8-43BC-A355-7C057EA58C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1861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0A27-728E-4B1F-BBEB-CEB9AB161A74}" type="datetimeFigureOut">
              <a:rPr lang="fi-FI" smtClean="0"/>
              <a:t>5.12.2018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6A69-0AC8-43BC-A355-7C057EA58C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4403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0A27-728E-4B1F-BBEB-CEB9AB161A74}" type="datetimeFigureOut">
              <a:rPr lang="fi-FI" smtClean="0"/>
              <a:t>5.12.2018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6A69-0AC8-43BC-A355-7C057EA58C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9516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0A27-728E-4B1F-BBEB-CEB9AB161A74}" type="datetimeFigureOut">
              <a:rPr lang="fi-FI" smtClean="0"/>
              <a:t>5.12.2018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6A69-0AC8-43BC-A355-7C057EA58C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6556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0A27-728E-4B1F-BBEB-CEB9AB161A74}" type="datetimeFigureOut">
              <a:rPr lang="fi-FI" smtClean="0"/>
              <a:t>5.12.2018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BE6A69-0AC8-43BC-A355-7C057EA58C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8089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B0A27-728E-4B1F-BBEB-CEB9AB161A74}" type="datetimeFigureOut">
              <a:rPr lang="fi-FI" smtClean="0"/>
              <a:t>5.12.2018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3BE6A69-0AC8-43BC-A355-7C057EA58C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7678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torage.googleapis.com/tfjs-examples/webcam-transfer-learning/dist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storage.googleapis.com/learnjs-data/model-builder/mnist_images.p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tudent.labranet.jamk.fi/~L2912/DrawTensor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04F8B90-5E47-4194-92BB-0213867B92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i-FI" dirty="0"/>
              <a:t>TensorFlow.js – </a:t>
            </a:r>
            <a:r>
              <a:rPr lang="fi-FI" sz="3600" dirty="0"/>
              <a:t>käsialantunnistus kuvista konvoluutio-neuroverkolla ja oman testidatan tuotto ja käyttö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0171C6DD-E221-4076-BD17-CE7904C4E9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i-FI" dirty="0"/>
              <a:t>Hannu Oksman L2912</a:t>
            </a:r>
          </a:p>
          <a:p>
            <a:r>
              <a:rPr lang="fi-FI" dirty="0" err="1"/>
              <a:t>Joose</a:t>
            </a:r>
            <a:r>
              <a:rPr lang="fi-FI" dirty="0"/>
              <a:t> Seppälä M3579</a:t>
            </a:r>
          </a:p>
          <a:p>
            <a:r>
              <a:rPr lang="fi-FI" dirty="0"/>
              <a:t>Antti Tarvainen L4623</a:t>
            </a:r>
          </a:p>
        </p:txBody>
      </p:sp>
    </p:spTree>
    <p:extLst>
      <p:ext uri="{BB962C8B-B14F-4D97-AF65-F5344CB8AC3E}">
        <p14:creationId xmlns:p14="http://schemas.microsoft.com/office/powerpoint/2010/main" val="270141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BD0B6BC-D497-4B76-A40E-9E35C80CD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Konvoluutio-neuroverkko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043F7995-7650-48B8-AA81-829337106B0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663" y="2133600"/>
            <a:ext cx="7556499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45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D154964-B9F2-4115-B802-5E93F6503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TensorFlow.js</a:t>
            </a:r>
          </a:p>
        </p:txBody>
      </p:sp>
      <p:pic>
        <p:nvPicPr>
          <p:cNvPr id="4" name="Sisällön paikkamerkki 3">
            <a:extLst>
              <a:ext uri="{FF2B5EF4-FFF2-40B4-BE49-F238E27FC236}">
                <a16:creationId xmlns:a16="http://schemas.microsoft.com/office/drawing/2014/main" id="{7EDC35B1-29E8-4040-8A15-04FACA97CB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3910" y="1905000"/>
            <a:ext cx="8524179" cy="315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7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D42AD425-7331-423B-A244-901F9CC5A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i-FI" sz="2300"/>
              <a:t>Pelaaminen ilman hiirtä ja näppäimistöä – pelkällä webkameralla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A69E4C5-0B8D-448E-8F7C-45D526AF0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fi-FI" dirty="0">
                <a:hlinkClick r:id="rId2"/>
              </a:rPr>
              <a:t>https://storage.googleapis.com/tfjs-examples/webcam-transfer-learning/dist/index.html</a:t>
            </a:r>
            <a:r>
              <a:rPr lang="fi-FI" dirty="0"/>
              <a:t> </a:t>
            </a:r>
          </a:p>
          <a:p>
            <a:endParaRPr lang="fi-FI" dirty="0"/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1BE34299-C771-4834-80D3-1D75434EE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958" y="640080"/>
            <a:ext cx="6290746" cy="5252773"/>
          </a:xfrm>
          <a:prstGeom prst="rect">
            <a:avLst/>
          </a:prstGeom>
        </p:spPr>
      </p:pic>
      <p:sp>
        <p:nvSpPr>
          <p:cNvPr id="13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2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5B092BA-D23E-4C26-B026-593DA7DAD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Neuroverkon alustus</a:t>
            </a:r>
          </a:p>
        </p:txBody>
      </p:sp>
      <p:pic>
        <p:nvPicPr>
          <p:cNvPr id="7" name="Sisällön paikkamerkki 6">
            <a:extLst>
              <a:ext uri="{FF2B5EF4-FFF2-40B4-BE49-F238E27FC236}">
                <a16:creationId xmlns:a16="http://schemas.microsoft.com/office/drawing/2014/main" id="{3AFCBACD-23EF-4224-BDC6-FBBDBAC70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8842" y="2133600"/>
            <a:ext cx="3476142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73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6B280FE-EFC4-4664-84B0-D645BE54A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Opetusdata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6A6AB5B-2050-4CA4-ABD9-2414E93CC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3301757" cy="3777622"/>
          </a:xfrm>
        </p:spPr>
        <p:txBody>
          <a:bodyPr/>
          <a:lstStyle/>
          <a:p>
            <a:r>
              <a:rPr lang="fi-FI" dirty="0">
                <a:hlinkClick r:id="rId2"/>
              </a:rPr>
              <a:t>https://</a:t>
            </a:r>
            <a:r>
              <a:rPr lang="fi-FI" dirty="0" smtClean="0">
                <a:hlinkClick r:id="rId2"/>
              </a:rPr>
              <a:t>storage.googleapis.com/learnjs-data/model-builder/mnist_images.png</a:t>
            </a:r>
            <a:endParaRPr lang="fi-FI" dirty="0" smtClean="0"/>
          </a:p>
          <a:p>
            <a:endParaRPr lang="fi-FI" dirty="0"/>
          </a:p>
          <a:p>
            <a:endParaRPr lang="fi-F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969" y="0"/>
            <a:ext cx="56136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39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Neuroverkon tunnistustarkkuus</a:t>
            </a:r>
            <a:endParaRPr lang="fi-FI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264555"/>
            <a:ext cx="7017746" cy="5023229"/>
          </a:xfrm>
        </p:spPr>
      </p:pic>
    </p:spTree>
    <p:extLst>
      <p:ext uri="{BB962C8B-B14F-4D97-AF65-F5344CB8AC3E}">
        <p14:creationId xmlns:p14="http://schemas.microsoft.com/office/powerpoint/2010/main" val="278331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2E84C6E2-0F4D-41D8-A3F0-2A2BC8633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fi-FI" dirty="0"/>
              <a:t>Testaus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D380AAA-F3D5-4FF6-8728-6A5879AE4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fi-FI" dirty="0">
                <a:hlinkClick r:id="rId2"/>
              </a:rPr>
              <a:t>https://student.labranet.jamk.fi/~L2912/DrawTensor/</a:t>
            </a:r>
            <a:r>
              <a:rPr lang="fi-FI" dirty="0"/>
              <a:t> </a:t>
            </a:r>
          </a:p>
          <a:p>
            <a:endParaRPr lang="fi-FI" dirty="0"/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B0A0F0C6-2FC0-45FB-A444-417304CD3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963" y="640080"/>
            <a:ext cx="4950737" cy="5252773"/>
          </a:xfrm>
          <a:prstGeom prst="rect">
            <a:avLst/>
          </a:prstGeom>
        </p:spPr>
      </p:pic>
      <p:sp>
        <p:nvSpPr>
          <p:cNvPr id="13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7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05A1FE4-21E3-4A45-A04B-36517516C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Pohdinta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D5ADA37-404F-4E19-BE7B-D0A7F1F3D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Pääsimme tunnistamaan omia käsin kirjoitettuja numeroita, mitkä tekoäly tunnisti onnistuneesti pääsääntöisesti</a:t>
            </a:r>
          </a:p>
          <a:p>
            <a:r>
              <a:rPr lang="fi-FI" dirty="0"/>
              <a:t>Ei yhtä hyvin kuin opetusdatalla - opetusdatassa on myös harmaan sävyjä. </a:t>
            </a:r>
          </a:p>
          <a:p>
            <a:r>
              <a:rPr lang="fi-FI" dirty="0"/>
              <a:t>Mielenkiintoista olisi ollut opettaa tekoälyä omilla piirtämillä numeroilla ja katsoa, kuinka hyvin se oppisi niistä.</a:t>
            </a:r>
          </a:p>
          <a:p>
            <a:r>
              <a:rPr lang="fi-FI" dirty="0"/>
              <a:t>Olisi ollut hyödyllistä toteuttaa käänteisvärien käyttö ja tutkia onnistuuko verkko tunnistamaan numeroita lainkaan.</a:t>
            </a:r>
          </a:p>
          <a:p>
            <a:r>
              <a:rPr lang="fi-FI" dirty="0"/>
              <a:t>TensorFlow.js on hyvä valmis ohjelmistopaketti, jolla voi kokeilla ja ohjelmoida itse tekoälyä.</a:t>
            </a:r>
          </a:p>
          <a:p>
            <a:r>
              <a:rPr lang="fi-FI" dirty="0"/>
              <a:t>Sen asentaminen ja käyttöönotto on helpompaa kuin python-versio Windowsille.</a:t>
            </a:r>
          </a:p>
          <a:p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8177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uiskaus">
  <a:themeElements>
    <a:clrScheme name="Kuiskaus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Kuiskaus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uiskaus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128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Kuiskaus</vt:lpstr>
      <vt:lpstr>TensorFlow.js – käsialantunnistus kuvista konvoluutio-neuroverkolla ja oman testidatan tuotto ja käyttö</vt:lpstr>
      <vt:lpstr>Konvoluutio-neuroverkko</vt:lpstr>
      <vt:lpstr>TensorFlow.js</vt:lpstr>
      <vt:lpstr>Pelaaminen ilman hiirtä ja näppäimistöä – pelkällä webkameralla</vt:lpstr>
      <vt:lpstr>Neuroverkon alustus</vt:lpstr>
      <vt:lpstr>Opetusdata</vt:lpstr>
      <vt:lpstr>Neuroverkon tunnistustarkkuus</vt:lpstr>
      <vt:lpstr>Testaus</vt:lpstr>
      <vt:lpstr>Pohdinta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TensorFlow.js – käsialantunnistus kuvista konvoluutio-neuroverkolla ja oman testidatan tuotto ja käyttö</dc:title>
  <dc:creator>Hannu Oksman</dc:creator>
  <cp:lastModifiedBy>Hannu Oksman</cp:lastModifiedBy>
  <cp:revision>2</cp:revision>
  <dcterms:created xsi:type="dcterms:W3CDTF">2018-12-05T07:19:33Z</dcterms:created>
  <dcterms:modified xsi:type="dcterms:W3CDTF">2018-12-05T08:36:01Z</dcterms:modified>
</cp:coreProperties>
</file>