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75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12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29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06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43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292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008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54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9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20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9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86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40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51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55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089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0A27-728E-4B1F-BBEB-CEB9AB161A74}" type="datetimeFigureOut">
              <a:rPr lang="fi-FI" smtClean="0"/>
              <a:t>4.12.2018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BE6A69-0AC8-43BC-A355-7C057EA58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6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age.googleapis.com/tfjs-examples/webcam-transfer-learning/dist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learnjs-data/model-builder/mnist_images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udent.labranet.jamk.fi/~L2912/DrawTens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4F8B90-5E47-4194-92BB-0213867B9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TensorFlow.js – käsialantunnistus kuvista konvoluutio-neuroverkolla ja oman testidatan tuotto ja käyttö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171C6DD-E221-4076-BD17-CE7904C4E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Hannu Oksman L2912</a:t>
            </a:r>
          </a:p>
          <a:p>
            <a:r>
              <a:rPr lang="fi-FI" dirty="0" err="1"/>
              <a:t>Joose</a:t>
            </a:r>
            <a:r>
              <a:rPr lang="fi-FI" dirty="0"/>
              <a:t> Seppälä M3579</a:t>
            </a:r>
          </a:p>
          <a:p>
            <a:r>
              <a:rPr lang="fi-FI" dirty="0"/>
              <a:t>Antti Tarvainen L4623</a:t>
            </a:r>
          </a:p>
        </p:txBody>
      </p:sp>
    </p:spTree>
    <p:extLst>
      <p:ext uri="{BB962C8B-B14F-4D97-AF65-F5344CB8AC3E}">
        <p14:creationId xmlns:p14="http://schemas.microsoft.com/office/powerpoint/2010/main" val="27014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D0B6BC-D497-4B76-A40E-9E35C80C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Konvoluutio-neuroverkko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43F7995-7650-48B8-AA81-829337106B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2133600"/>
            <a:ext cx="75564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5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154964-B9F2-4115-B802-5E93F650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TensorFlow.js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7EDC35B1-29E8-4040-8A15-04FACA97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10" y="1905000"/>
            <a:ext cx="8524179" cy="31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42AD425-7331-423B-A244-901F9CC5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300"/>
              <a:t>Pelaaminen ilman hiirtä ja näppäimistöä – pelkällä webkameralla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69E4C5-0B8D-448E-8F7C-45D526AF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i-FI" dirty="0">
                <a:hlinkClick r:id="rId2"/>
              </a:rPr>
              <a:t>https://storage.googleapis.com/tfjs-examples/webcam-transfer-learning/dist/index.html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1BE34299-C771-4834-80D3-1D75434E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58" y="640080"/>
            <a:ext cx="6290746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B092BA-D23E-4C26-B026-593DA7DA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Neuroverkon alustus</a:t>
            </a:r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3AFCBACD-23EF-4224-BDC6-FBBDBAC7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842" y="2133600"/>
            <a:ext cx="347614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B280FE-EFC4-4664-84B0-D645BE54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Opetusdata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6A6AB5B-2050-4CA4-ABD9-2414E93C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https://storage.googleapis.com/learnjs-data/model-builder/mnist_images.png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8539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E84C6E2-0F4D-41D8-A3F0-2A2BC863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i-FI" dirty="0"/>
              <a:t>Testaus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380AAA-F3D5-4FF6-8728-6A5879AE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i-FI" dirty="0">
                <a:hlinkClick r:id="rId2"/>
              </a:rPr>
              <a:t>https://student.labranet.jamk.fi/~L2912/DrawTensor/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B0A0F0C6-2FC0-45FB-A444-417304CD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63" y="640080"/>
            <a:ext cx="4950737" cy="52527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5A1FE4-21E3-4A45-A04B-36517516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5ADA37-404F-4E19-BE7B-D0A7F1F3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Pääsimme tunnistamaan omia käsin kirjoitettuja numeroita, mitkä tekoäly tunnisti onnistuneesti pääsääntöisesti</a:t>
            </a:r>
          </a:p>
          <a:p>
            <a:r>
              <a:rPr lang="fi-FI" dirty="0"/>
              <a:t>Ei yhtä hyvin kuin opetusdatalla - opetusdatassa on myös harmaan sävyjä. </a:t>
            </a:r>
          </a:p>
          <a:p>
            <a:r>
              <a:rPr lang="fi-FI" dirty="0"/>
              <a:t>Mielenkiintoista olisi ollut opettaa tekoälyä omilla piirtämillä numeroilla ja katsoa, kuinka hyvin se oppisi niistä.</a:t>
            </a:r>
          </a:p>
          <a:p>
            <a:r>
              <a:rPr lang="fi-FI" dirty="0"/>
              <a:t>Olisi ollut hyödyllistä toteuttaa käänteisvärien käyttö ja tutkia onnistuuko verkko tunnistamaan numeroita lainkaan.</a:t>
            </a:r>
          </a:p>
          <a:p>
            <a:r>
              <a:rPr lang="fi-FI" dirty="0"/>
              <a:t>TensorFlow.js on hyvä valmis ohjelmistopaketti, jolla voi kokeilla ja ohjelmoida itse tekoälyä.</a:t>
            </a:r>
          </a:p>
          <a:p>
            <a:r>
              <a:rPr lang="fi-FI" dirty="0"/>
              <a:t>Sen asentaminen ja käyttöönotto on helpompaa kuin python-versio Windowsille.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1775169"/>
      </p:ext>
    </p:extLst>
  </p:cSld>
  <p:clrMapOvr>
    <a:masterClrMapping/>
  </p:clrMapOvr>
</p:sld>
</file>

<file path=ppt/theme/theme1.xml><?xml version="1.0" encoding="utf-8"?>
<a:theme xmlns:a="http://schemas.openxmlformats.org/drawingml/2006/main" name="Kuiskaus">
  <a:themeElements>
    <a:clrScheme name="Kuiskaus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Kuiskaus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uiskaus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Laajakuva</PresentationFormat>
  <Paragraphs>20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Kuiskaus</vt:lpstr>
      <vt:lpstr>TensorFlow.js – käsialantunnistus kuvista konvoluutio-neuroverkolla ja oman testidatan tuotto ja käyttö</vt:lpstr>
      <vt:lpstr>Konvoluutio-neuroverkko</vt:lpstr>
      <vt:lpstr>TensorFlow.js</vt:lpstr>
      <vt:lpstr>Pelaaminen ilman hiirtä ja näppäimistöä – pelkällä webkameralla</vt:lpstr>
      <vt:lpstr>Neuroverkon alustus</vt:lpstr>
      <vt:lpstr>Opetusdata</vt:lpstr>
      <vt:lpstr>Testaus</vt:lpstr>
      <vt:lpstr>Pohdinta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TensorFlow.js – käsialantunnistus kuvista konvoluutio-neuroverkolla ja oman testidatan tuotto ja käyttö</dc:title>
  <dc:creator>Hannu Oksman</dc:creator>
  <cp:lastModifiedBy>Hannu Oksman</cp:lastModifiedBy>
  <cp:revision>1</cp:revision>
  <dcterms:created xsi:type="dcterms:W3CDTF">2018-12-05T07:19:33Z</dcterms:created>
  <dcterms:modified xsi:type="dcterms:W3CDTF">2018-12-05T07:21:26Z</dcterms:modified>
</cp:coreProperties>
</file>