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756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12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29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061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435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292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008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541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90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202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095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861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403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51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55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089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67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tfjs-examples/webcam-transfer-learning/dist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learnjs-data/model-builder/mnist_images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.labranet.jamk.fi/~L2912/DrawTenso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04F8B90-5E47-4194-92BB-0213867B9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TensorFlow.js – käsialantunnistus kuvista konvoluutio-neuroverkolla ja oman testidatan tuotto ja käyttö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171C6DD-E221-4076-BD17-CE7904C4E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Hannu Oksman L2912</a:t>
            </a:r>
          </a:p>
          <a:p>
            <a:r>
              <a:rPr lang="fi-FI" dirty="0" err="1"/>
              <a:t>Joose</a:t>
            </a:r>
            <a:r>
              <a:rPr lang="fi-FI" dirty="0"/>
              <a:t> Seppälä M3579</a:t>
            </a:r>
          </a:p>
          <a:p>
            <a:r>
              <a:rPr lang="fi-FI" dirty="0"/>
              <a:t>Antti Tarvainen L4623</a:t>
            </a:r>
          </a:p>
        </p:txBody>
      </p:sp>
    </p:spTree>
    <p:extLst>
      <p:ext uri="{BB962C8B-B14F-4D97-AF65-F5344CB8AC3E}">
        <p14:creationId xmlns:p14="http://schemas.microsoft.com/office/powerpoint/2010/main" val="270141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BD0B6BC-D497-4B76-A40E-9E35C80C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Konvoluutio-neuroverkko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43F7995-7650-48B8-AA81-829337106B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63" y="2133600"/>
            <a:ext cx="75564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5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154964-B9F2-4115-B802-5E93F650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TensorFlow.js</a:t>
            </a:r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7EDC35B1-29E8-4040-8A15-04FACA97C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910" y="1905000"/>
            <a:ext cx="8524179" cy="31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2AD425-7331-423B-A244-901F9CC5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Pelaaminen ilman hiirtä ja näppäimistöä – pelkällä webkameralla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A69E4C5-0B8D-448E-8F7C-45D526AF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https://storage.googleapis.com/tfjs-examples/webcam-transfer-learning/dist/index.html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52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5B092BA-D23E-4C26-B026-593DA7DA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Neuroverkon alustus</a:t>
            </a:r>
          </a:p>
        </p:txBody>
      </p:sp>
      <p:pic>
        <p:nvPicPr>
          <p:cNvPr id="7" name="Sisällön paikkamerkki 6">
            <a:extLst>
              <a:ext uri="{FF2B5EF4-FFF2-40B4-BE49-F238E27FC236}">
                <a16:creationId xmlns:a16="http://schemas.microsoft.com/office/drawing/2014/main" id="{3AFCBACD-23EF-4224-BDC6-FBBDBAC7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842" y="2133600"/>
            <a:ext cx="347614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3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B280FE-EFC4-4664-84B0-D645BE54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Opetusdata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6A6AB5B-2050-4CA4-ABD9-2414E93C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https://storage.googleapis.com/learnjs-data/model-builder/mnist_images.png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8539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84C6E2-0F4D-41D8-A3F0-2A2BC86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Testaus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D380AAA-F3D5-4FF6-8728-6A5879AE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https://student.labranet.jamk.fi/~L2912/DrawTensor/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667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5A1FE4-21E3-4A45-A04B-36517516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Pohdinta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D5ADA37-404F-4E19-BE7B-D0A7F1F3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Pääsimme tunnistamaan omia käsin kirjoitettuja numeroita, mitkä tekoäly tunnisti onnistuneesti pääsääntöisesti</a:t>
            </a:r>
          </a:p>
          <a:p>
            <a:r>
              <a:rPr lang="fi-FI" dirty="0"/>
              <a:t>Ei yhtä hyvin kuin opetusdatalla - opetusdatassa on myös harmaan sävyjä. </a:t>
            </a:r>
          </a:p>
          <a:p>
            <a:r>
              <a:rPr lang="fi-FI" dirty="0"/>
              <a:t>Mielenkiintoista olisi ollut opettaa tekoälyä omilla piirtämillä numeroilla ja katsoa, kuinka hyvin se oppisi niistä.</a:t>
            </a:r>
          </a:p>
          <a:p>
            <a:r>
              <a:rPr lang="fi-FI" dirty="0"/>
              <a:t>Olisi ollut hyödyllistä toteuttaa käänteisvärien käyttö ja tutkia onnistuuko verkko tunnistamaan numeroita lainkaan.</a:t>
            </a:r>
          </a:p>
          <a:p>
            <a:r>
              <a:rPr lang="fi-FI" dirty="0"/>
              <a:t>TensorFlow.js on hyvä valmis ohjelmistopaketti, jolla voi kokeilla ja ohjelmoida itse tekoälyä.</a:t>
            </a:r>
          </a:p>
          <a:p>
            <a:r>
              <a:rPr lang="fi-FI" dirty="0"/>
              <a:t>Sen asentaminen ja käyttöönotto on helpompaa kuin python-versio Windowsille.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81775169"/>
      </p:ext>
    </p:extLst>
  </p:cSld>
  <p:clrMapOvr>
    <a:masterClrMapping/>
  </p:clrMapOvr>
</p:sld>
</file>

<file path=ppt/theme/theme1.xml><?xml version="1.0" encoding="utf-8"?>
<a:theme xmlns:a="http://schemas.openxmlformats.org/drawingml/2006/main" name="Kuiskaus">
  <a:themeElements>
    <a:clrScheme name="Kuiskaus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Kuiskaus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uiskaus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168</Words>
  <Application>Microsoft Office PowerPoint</Application>
  <PresentationFormat>Laajakuva</PresentationFormat>
  <Paragraphs>20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Kuiskaus</vt:lpstr>
      <vt:lpstr>TensorFlow.js – käsialantunnistus kuvista konvoluutio-neuroverkolla ja oman testidatan tuotto ja käyttö</vt:lpstr>
      <vt:lpstr>Konvoluutio-neuroverkko</vt:lpstr>
      <vt:lpstr>TensorFlow.js</vt:lpstr>
      <vt:lpstr>Pelaaminen ilman hiirtä ja näppäimistöä – pelkällä webkameralla</vt:lpstr>
      <vt:lpstr>Neuroverkon alustus</vt:lpstr>
      <vt:lpstr>Opetusdata</vt:lpstr>
      <vt:lpstr>Testaus</vt:lpstr>
      <vt:lpstr>Pohdinta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TensorFlow.js – käsialantunnistus kuvista konvoluutio-neuroverkolla ja oman testidatan tuotto ja käyttö</dc:title>
  <dc:creator>Hannu Oksman</dc:creator>
  <cp:lastModifiedBy>Hannu Oksman</cp:lastModifiedBy>
  <cp:revision>3</cp:revision>
  <dcterms:created xsi:type="dcterms:W3CDTF">2018-12-04T20:54:51Z</dcterms:created>
  <dcterms:modified xsi:type="dcterms:W3CDTF">2018-12-04T21:30:29Z</dcterms:modified>
</cp:coreProperties>
</file>